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60" r:id="rId4"/>
    <p:sldId id="268" r:id="rId5"/>
    <p:sldId id="270" r:id="rId6"/>
    <p:sldId id="269" r:id="rId7"/>
    <p:sldId id="271" r:id="rId8"/>
    <p:sldId id="272" r:id="rId9"/>
    <p:sldId id="273" r:id="rId10"/>
    <p:sldId id="274" r:id="rId11"/>
    <p:sldId id="311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312" r:id="rId21"/>
    <p:sldId id="283" r:id="rId22"/>
    <p:sldId id="284" r:id="rId23"/>
    <p:sldId id="285" r:id="rId24"/>
    <p:sldId id="286" r:id="rId25"/>
    <p:sldId id="287" r:id="rId26"/>
    <p:sldId id="288" r:id="rId27"/>
    <p:sldId id="289" r:id="rId28"/>
    <p:sldId id="290" r:id="rId29"/>
    <p:sldId id="291" r:id="rId30"/>
    <p:sldId id="293" r:id="rId31"/>
    <p:sldId id="292" r:id="rId32"/>
    <p:sldId id="294" r:id="rId33"/>
    <p:sldId id="266" r:id="rId34"/>
  </p:sldIdLst>
  <p:sldSz cx="17556163" cy="9875838"/>
  <p:notesSz cx="9875838" cy="17556163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C4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699" autoAdjust="0"/>
    <p:restoredTop sz="97380" autoAdjust="0"/>
  </p:normalViewPr>
  <p:slideViewPr>
    <p:cSldViewPr snapToGrid="0" snapToObjects="1">
      <p:cViewPr varScale="1">
        <p:scale>
          <a:sx n="74" d="100"/>
          <a:sy n="74" d="100"/>
        </p:scale>
        <p:origin x="84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svg>
</file>

<file path=ppt/media/image22.png>
</file>

<file path=ppt/media/image23.svg>
</file>

<file path=ppt/media/image24.png>
</file>

<file path=ppt/media/image25.jpg>
</file>

<file path=ppt/media/image26.jpg>
</file>

<file path=ppt/media/image3.jpg>
</file>

<file path=ppt/media/image4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4992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34744E-18AD-B76C-194B-8AB0D068EF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18B41DD-74B9-6FBA-7D89-EFBACD1FAD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9D8156-538B-9103-832E-5D011922EB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D2A902-3D2E-4CCC-4C27-E8461DF6EDF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3695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889BAF-BE98-E1F4-CA09-4BAD03670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75AE2E8-F8ED-3F95-E10C-7C09465022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5E8DF0-7355-AE7E-0D14-6637337FE4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2D974C-80E2-B02C-CE64-7598403881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3144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51F3A5-547C-DB7C-3966-21D0AD55A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9D684B-3840-11BA-6BA4-43128FBD9C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715A72-442B-06B0-D7E1-E9A5AAB5A4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4CA4BF-456A-D65F-76C2-52436CDF3C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1087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BFB357-C8E2-BA0D-BB38-5D1014734C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E0E3216-85B8-141A-67C8-0F7813E6EE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88C247-0972-9522-A7A9-DC7BC650AA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8160DF-1B56-B507-2652-2EF0E8A3E2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1161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98DFB8-09EB-1414-3B17-75E21575E7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9F33A4-A373-1101-F63C-6197F5F698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09B5014-A23A-6EAB-B9A6-719BC32BC1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57D694-56C7-B303-A844-111C86EA72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1973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00C88B-AC42-D42C-226B-274E4DA328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DCB9A67-47DE-379F-383E-AFF43813FB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B3A267-DE6C-5A2B-6968-61D6969684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E90AC2-5018-2761-F1DA-AC8D7128E57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4727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47F811-0B98-C05A-4B61-68F524D992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26ECFD0-D575-58F9-A034-BBC2C47795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4DD298-7D08-A836-5048-FAE2164D4D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0F6188-E984-EFFB-2558-1C30EE95E0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7635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F90CCF-1B9E-4BBB-8E0E-AA13B97E03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820714E-572A-617D-2730-505F977A01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5E60C7-7EF0-5141-9206-4F7204F39D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F9A544-D4B0-8E59-2608-E29A91F5A89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2077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014332-695A-54D5-8E93-3DB5780323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E351EA-ED7E-AE64-0DDB-2308A34E55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6F997D-8DDE-311F-DD0E-1828D92A25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4FC956-73B9-26EC-118E-88C5A1A792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1339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7C260A-32D5-47EC-7C98-950BECF70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2FB152-C0E7-29AD-FE76-655AA2BC29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07B5711-14F2-9155-44F4-CA7BD70ABB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B82CF5-E120-29BD-1961-5A507DA54F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146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FA117F-E7F9-CE78-1CE5-A636E3AD9C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985227-D0D3-2708-7E8C-F7CC834FD9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ABC8237-321C-E180-CBEA-B97EE9798A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C42DB0-DFD1-08E7-CF5C-FCFFCD5566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1080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1CFCA8-E956-7B84-C7CB-5C2AA7A30F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8F4E80-ACAA-DEBB-F9CA-30F16E0868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01555E-216F-2DBD-4834-36CFFCA931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2E4611-0C66-E519-9591-F955226268E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28570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557104-07EC-3763-606A-B6AE1B12C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6FEE5F-0568-B389-9B5F-A64AB46EB7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A9AF7E-A879-D647-F869-C7FFE777F6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44001C-CC9B-A28F-5FC9-6AA8D91A27F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95513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CF5A2-62E6-0929-43DB-1368F3A632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12A26D-96A0-EC36-CECE-B5CE4B02AC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9C52C3C-A2BE-04F4-FC6A-CACF2CE327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0A9EC-CAC4-89B5-5F81-19A2B22815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40701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722C3D-2F1B-356B-2A4F-2B6D92B1BA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0DB4E5-345C-30AD-DC1D-98B7F2335A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86039A-FE61-3AA0-889E-6D54CFF522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56B5F2-41FE-9FD4-7034-7FCF9088B5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88614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795EC9-0CAC-AD2C-EB57-054E48C7D4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F00290-CA60-07A4-974B-5F5F4EE132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A2575A-87E9-67A4-D790-9A6EDB5BE5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FA02E0-61E2-8FBC-128B-553F691628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71393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49B121-3725-653C-B382-1B88B71977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4B1E99-5B16-B707-4620-00B8BA7553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379ECA-4DC5-16BD-90A0-159BBED311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0AA0A5-CC7A-B950-3D02-CCEBFD0E17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92695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69C91E-0220-1CBD-B0EA-0117AB2386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C887FE-FDCD-BF9F-69F7-5255F05EEF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2FC45C-1FB7-7137-56B0-BF749C96BB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8519FF-FFDA-E4ED-E200-70C9DD4A41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91437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0FB0BC-3CB6-7CEF-4FE1-CF9877278E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1B6A34-DD52-3A6E-0DF7-D21847F560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7AFE7C-98CD-DB9C-DCD7-B3CEF82D38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76D02E-D650-450E-8180-8B5202F826D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44222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A8660-2936-2822-94DE-1FAF8B184E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3688F2-45A5-FF2E-69EE-C17BEE7761C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127AC9-5E87-14E8-F183-82FFBC5783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0D73E0-0879-FD75-A554-EDF514B495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3847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82334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E08D88-0122-B08A-C5FC-F097720DCB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88C1FF2-D57D-41A1-1BEA-354439F221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159D57-E37D-B799-BD3C-7D5F1BE3F5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3E8B0F-C0F2-413E-5181-A542D9187E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06784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62FD09-DE45-BD89-61FB-532EB5FFF8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2AB5F7-BD81-778A-7D2D-EE399C632C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6D4517-6831-98F2-C767-B160256108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37ABC1-F0DC-09A9-7CE9-682C1F8A709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3753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9D3A0C-03C4-510D-9CF7-9D95C75421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0F5CB7-1A4C-0DCC-5EB8-485FABC8A5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F291EE9-608E-2805-A7A6-6B4845EE74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B635EC-7E4D-938B-27DC-4701704DD5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13730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7967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1A2F6C-9F48-C114-8F49-76B488FDEB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0B23BF-13E6-B990-D2E3-1B4EB69AA2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A6E858-4A50-5EEB-E78C-B04126B9E0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15708D-08FD-FDB0-5F27-6A8796CEDD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0338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05367D-74CA-3F35-2E62-9CA9425BE5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91F5A2-CC36-843B-4436-78EB40D701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E25ADB-429A-8B18-0419-0DB88D2450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9ECED-B0A2-8178-9327-0357E297956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51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78AD69-97CA-7EA5-0C80-0A3C832249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BF1F35-F264-1F9F-2CBB-04FD27B280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6BCFC04-BFCA-04E0-6495-433C220CF8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0B60E9-2F0F-3B31-15FC-068471A71C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3815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97CF6D-C2B5-793A-FBDB-072372B8B8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19D025-98E6-D013-32C8-F24840D83B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A64282-E3D6-38E5-BCB1-2E298E9179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D6185A-6ED0-AB50-8952-5523547810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7000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26AF9A-CB41-6EA2-61B5-39BE28A6DA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FC7BB9-3CC4-C9D7-895C-A06580CCCF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6D611B-B084-8B83-225D-F5E2CF7A93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D05929-F3A0-BF3C-E886-D4514595AA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521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588C33-CAF2-D46F-0E7D-17742B3B5C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0FFBFA-365D-7054-8C09-C543FB6721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9476601-2654-F5CE-881A-E638378A36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75CDC-ACE5-B3C3-EE99-B75CF4608F3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71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14.sv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microsoft.com/office/2007/relationships/hdphoto" Target="../media/hdphoto1.wdp"/><Relationship Id="rId5" Type="http://schemas.openxmlformats.org/officeDocument/2006/relationships/image" Target="../media/image3.jpg"/><Relationship Id="rId10" Type="http://schemas.openxmlformats.org/officeDocument/2006/relationships/image" Target="../media/image17.png"/><Relationship Id="rId4" Type="http://schemas.openxmlformats.org/officeDocument/2006/relationships/image" Target="../media/image2.jpg"/><Relationship Id="rId9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1.sv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6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6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emf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E95E6EF3-F7F3-2A16-16C2-4934B38B1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1B2C0BF-76C3-7CD2-04CA-22D8FA122520}"/>
              </a:ext>
            </a:extLst>
          </p:cNvPr>
          <p:cNvSpPr txBox="1"/>
          <p:nvPr/>
        </p:nvSpPr>
        <p:spPr>
          <a:xfrm>
            <a:off x="4025018" y="3045093"/>
            <a:ext cx="950612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0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[</a:t>
            </a:r>
            <a:r>
              <a:rPr lang="ko-KR" altLang="en-US" sz="80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장애인인식개선교육</a:t>
            </a:r>
            <a:r>
              <a:rPr lang="en-US" altLang="ko-KR" sz="80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]</a:t>
            </a:r>
          </a:p>
        </p:txBody>
      </p:sp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7A211CA5-7F5A-248B-6547-2B5E58D23D7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FA40734C-39BD-E146-0C15-1095F6991F63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70E043-CDE5-9FE7-290C-8825B54312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3F6A25AB-BEB0-88AB-93CF-036FE37A1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004886A7-EFA3-3CD5-9201-EBD3C6B50552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C4734AF7-113F-52B8-676C-4D655E6D5ED9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327F82D6-3E57-AD8E-B977-BFE3416CE4DA}"/>
              </a:ext>
            </a:extLst>
          </p:cNvPr>
          <p:cNvGrpSpPr/>
          <p:nvPr/>
        </p:nvGrpSpPr>
        <p:grpSpPr>
          <a:xfrm>
            <a:off x="1837403" y="1942537"/>
            <a:ext cx="10956111" cy="6628233"/>
            <a:chOff x="3105138" y="860966"/>
            <a:chExt cx="13496515" cy="9153111"/>
          </a:xfrm>
        </p:grpSpPr>
        <p:sp>
          <p:nvSpPr>
            <p:cNvPr id="9" name="자유형: 도형 8">
              <a:extLst>
                <a:ext uri="{FF2B5EF4-FFF2-40B4-BE49-F238E27FC236}">
                  <a16:creationId xmlns:a16="http://schemas.microsoft.com/office/drawing/2014/main" id="{15EDA567-FE68-49B8-5D1F-C3A3229239C9}"/>
                </a:ext>
              </a:extLst>
            </p:cNvPr>
            <p:cNvSpPr/>
            <p:nvPr/>
          </p:nvSpPr>
          <p:spPr>
            <a:xfrm>
              <a:off x="3541201" y="2174876"/>
              <a:ext cx="3430142" cy="2097406"/>
            </a:xfrm>
            <a:custGeom>
              <a:avLst/>
              <a:gdLst>
                <a:gd name="connsiteX0" fmla="*/ 0 w 2463282"/>
                <a:gd name="connsiteY0" fmla="*/ 0 h 1026367"/>
                <a:gd name="connsiteX1" fmla="*/ 2024743 w 2463282"/>
                <a:gd name="connsiteY1" fmla="*/ 0 h 1026367"/>
                <a:gd name="connsiteX2" fmla="*/ 2463282 w 2463282"/>
                <a:gd name="connsiteY2" fmla="*/ 1026367 h 1026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63282" h="1026367">
                  <a:moveTo>
                    <a:pt x="0" y="0"/>
                  </a:moveTo>
                  <a:lnTo>
                    <a:pt x="2024743" y="0"/>
                  </a:lnTo>
                  <a:lnTo>
                    <a:pt x="2463282" y="1026367"/>
                  </a:lnTo>
                </a:path>
              </a:pathLst>
            </a:custGeom>
            <a:noFill/>
            <a:ln w="19050">
              <a:solidFill>
                <a:srgbClr val="307AB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559D5E1E-36D9-A9CB-D59A-B68D4A37405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5154066" y="3160831"/>
              <a:ext cx="9019134" cy="6853246"/>
            </a:xfrm>
            <a:prstGeom prst="rect">
              <a:avLst/>
            </a:prstGeom>
          </p:spPr>
        </p:pic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16F38556-4106-D716-5283-3BD40C683EF5}"/>
                </a:ext>
              </a:extLst>
            </p:cNvPr>
            <p:cNvGrpSpPr/>
            <p:nvPr/>
          </p:nvGrpSpPr>
          <p:grpSpPr>
            <a:xfrm>
              <a:off x="11686787" y="5277137"/>
              <a:ext cx="1841630" cy="821726"/>
              <a:chOff x="765109" y="3520229"/>
              <a:chExt cx="1198661" cy="429207"/>
            </a:xfrm>
          </p:grpSpPr>
          <p:sp>
            <p:nvSpPr>
              <p:cNvPr id="26" name="사각형: 둥근 모서리 25">
                <a:extLst>
                  <a:ext uri="{FF2B5EF4-FFF2-40B4-BE49-F238E27FC236}">
                    <a16:creationId xmlns:a16="http://schemas.microsoft.com/office/drawing/2014/main" id="{AD84A672-DACD-2CEE-F3EF-F175B453E21F}"/>
                  </a:ext>
                </a:extLst>
              </p:cNvPr>
              <p:cNvSpPr/>
              <p:nvPr/>
            </p:nvSpPr>
            <p:spPr>
              <a:xfrm>
                <a:off x="765109" y="3520229"/>
                <a:ext cx="1198661" cy="429207"/>
              </a:xfrm>
              <a:prstGeom prst="roundRect">
                <a:avLst>
                  <a:gd name="adj" fmla="val 50000"/>
                </a:avLst>
              </a:prstGeom>
              <a:solidFill>
                <a:srgbClr val="8ED58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dirty="0">
                  <a:solidFill>
                    <a:prstClr val="white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82B9FF08-FF7F-552C-8F05-56D0B2B71806}"/>
                  </a:ext>
                </a:extLst>
              </p:cNvPr>
              <p:cNvSpPr txBox="1"/>
              <p:nvPr/>
            </p:nvSpPr>
            <p:spPr>
              <a:xfrm>
                <a:off x="975367" y="3582111"/>
                <a:ext cx="799694" cy="3329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defTabSz="914400" latinLnBrk="1">
                  <a:defRPr sz="2600" b="1" spc="-10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gradFill flip="none" rotWithShape="1">
                      <a:gsLst>
                        <a:gs pos="71000">
                          <a:srgbClr val="0356A7"/>
                        </a:gs>
                        <a:gs pos="0">
                          <a:srgbClr val="3276B8"/>
                        </a:gs>
                      </a:gsLst>
                      <a:lin ang="2700000" scaled="1"/>
                      <a:tileRect/>
                    </a:gra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  <a:lvl2pPr defTabSz="914400" latinLnBrk="1"/>
                <a:lvl3pPr defTabSz="914400" latinLnBrk="1"/>
                <a:lvl4pPr defTabSz="914400" latinLnBrk="1"/>
                <a:lvl5pPr defTabSz="914400" latinLnBrk="1"/>
                <a:lvl6pPr defTabSz="914400" latinLnBrk="1"/>
                <a:lvl7pPr defTabSz="914400" latinLnBrk="1"/>
                <a:lvl8pPr defTabSz="914400" latinLnBrk="1"/>
                <a:lvl9pPr defTabSz="914400" latinLnBrk="1"/>
              </a:lstStyle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400" b="1" i="0" u="none" strike="noStrike" kern="1200" cap="none" spc="-10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일반인</a:t>
                </a:r>
                <a:endParaRPr kumimoji="0" lang="en-US" altLang="ko-KR" sz="2800" b="1" i="0" u="none" strike="noStrike" kern="1200" cap="none" spc="-100" normalizeH="0" baseline="0" noProof="0" dirty="0">
                  <a:ln>
                    <a:solidFill>
                      <a:srgbClr val="307ABE">
                        <a:shade val="50000"/>
                        <a:alpha val="0"/>
                      </a:srgb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53A958DB-D5FF-66BF-6B46-8C4258939AC9}"/>
                </a:ext>
              </a:extLst>
            </p:cNvPr>
            <p:cNvGrpSpPr/>
            <p:nvPr/>
          </p:nvGrpSpPr>
          <p:grpSpPr>
            <a:xfrm>
              <a:off x="9757628" y="6400022"/>
              <a:ext cx="1841630" cy="821726"/>
              <a:chOff x="765109" y="3520229"/>
              <a:chExt cx="1198661" cy="429207"/>
            </a:xfrm>
          </p:grpSpPr>
          <p:sp>
            <p:nvSpPr>
              <p:cNvPr id="24" name="사각형: 둥근 모서리 23">
                <a:extLst>
                  <a:ext uri="{FF2B5EF4-FFF2-40B4-BE49-F238E27FC236}">
                    <a16:creationId xmlns:a16="http://schemas.microsoft.com/office/drawing/2014/main" id="{3E1283A2-9592-6463-9F3A-A77356583541}"/>
                  </a:ext>
                </a:extLst>
              </p:cNvPr>
              <p:cNvSpPr/>
              <p:nvPr/>
            </p:nvSpPr>
            <p:spPr>
              <a:xfrm>
                <a:off x="765109" y="3520229"/>
                <a:ext cx="1198661" cy="429207"/>
              </a:xfrm>
              <a:prstGeom prst="roundRect">
                <a:avLst>
                  <a:gd name="adj" fmla="val 50000"/>
                </a:avLst>
              </a:prstGeom>
              <a:solidFill>
                <a:srgbClr val="8ED58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dirty="0">
                  <a:solidFill>
                    <a:prstClr val="white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EFAE778B-C002-A92B-413D-75D78F57B94B}"/>
                  </a:ext>
                </a:extLst>
              </p:cNvPr>
              <p:cNvSpPr txBox="1"/>
              <p:nvPr/>
            </p:nvSpPr>
            <p:spPr>
              <a:xfrm>
                <a:off x="975366" y="3582111"/>
                <a:ext cx="799694" cy="3329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defTabSz="914400" latinLnBrk="1">
                  <a:defRPr sz="2600" b="1" spc="-10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gradFill flip="none" rotWithShape="1">
                      <a:gsLst>
                        <a:gs pos="71000">
                          <a:srgbClr val="0356A7"/>
                        </a:gs>
                        <a:gs pos="0">
                          <a:srgbClr val="3276B8"/>
                        </a:gs>
                      </a:gsLst>
                      <a:lin ang="2700000" scaled="1"/>
                      <a:tileRect/>
                    </a:gra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  <a:lvl2pPr defTabSz="914400" latinLnBrk="1"/>
                <a:lvl3pPr defTabSz="914400" latinLnBrk="1"/>
                <a:lvl4pPr defTabSz="914400" latinLnBrk="1"/>
                <a:lvl5pPr defTabSz="914400" latinLnBrk="1"/>
                <a:lvl6pPr defTabSz="914400" latinLnBrk="1"/>
                <a:lvl7pPr defTabSz="914400" latinLnBrk="1"/>
                <a:lvl8pPr defTabSz="914400" latinLnBrk="1"/>
                <a:lvl9pPr defTabSz="914400" latinLnBrk="1"/>
              </a:lstStyle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240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정상</a:t>
                </a:r>
                <a:r>
                  <a:rPr kumimoji="0" lang="ko-KR" altLang="en-US" sz="2400" b="1" i="0" u="none" strike="noStrike" kern="1200" cap="none" spc="-10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인</a:t>
                </a:r>
                <a:endParaRPr kumimoji="0" lang="en-US" altLang="ko-KR" sz="2800" b="1" i="0" u="none" strike="noStrike" kern="1200" cap="none" spc="-100" normalizeH="0" baseline="0" noProof="0" dirty="0">
                  <a:ln>
                    <a:solidFill>
                      <a:srgbClr val="307ABE">
                        <a:shade val="50000"/>
                        <a:alpha val="0"/>
                      </a:srgb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00F09C9E-353B-F1C5-02EB-1F2132832032}"/>
                </a:ext>
              </a:extLst>
            </p:cNvPr>
            <p:cNvSpPr/>
            <p:nvPr/>
          </p:nvSpPr>
          <p:spPr>
            <a:xfrm flipH="1">
              <a:off x="11166758" y="2139505"/>
              <a:ext cx="3580041" cy="2010236"/>
            </a:xfrm>
            <a:custGeom>
              <a:avLst/>
              <a:gdLst>
                <a:gd name="connsiteX0" fmla="*/ 0 w 2463282"/>
                <a:gd name="connsiteY0" fmla="*/ 0 h 1026367"/>
                <a:gd name="connsiteX1" fmla="*/ 2024743 w 2463282"/>
                <a:gd name="connsiteY1" fmla="*/ 0 h 1026367"/>
                <a:gd name="connsiteX2" fmla="*/ 2463282 w 2463282"/>
                <a:gd name="connsiteY2" fmla="*/ 1026367 h 1026367"/>
                <a:gd name="connsiteX0" fmla="*/ 0 w 2054523"/>
                <a:gd name="connsiteY0" fmla="*/ 0 h 1026367"/>
                <a:gd name="connsiteX1" fmla="*/ 1615984 w 2054523"/>
                <a:gd name="connsiteY1" fmla="*/ 0 h 1026367"/>
                <a:gd name="connsiteX2" fmla="*/ 2054523 w 2054523"/>
                <a:gd name="connsiteY2" fmla="*/ 1026367 h 1026367"/>
                <a:gd name="connsiteX0" fmla="*/ 0 w 2054523"/>
                <a:gd name="connsiteY0" fmla="*/ 8626 h 1026367"/>
                <a:gd name="connsiteX1" fmla="*/ 1615984 w 2054523"/>
                <a:gd name="connsiteY1" fmla="*/ 0 h 1026367"/>
                <a:gd name="connsiteX2" fmla="*/ 2054523 w 2054523"/>
                <a:gd name="connsiteY2" fmla="*/ 1026367 h 1026367"/>
                <a:gd name="connsiteX0" fmla="*/ 0 w 2162969"/>
                <a:gd name="connsiteY0" fmla="*/ 0 h 1034994"/>
                <a:gd name="connsiteX1" fmla="*/ 1724430 w 2162969"/>
                <a:gd name="connsiteY1" fmla="*/ 8627 h 1034994"/>
                <a:gd name="connsiteX2" fmla="*/ 2162969 w 2162969"/>
                <a:gd name="connsiteY2" fmla="*/ 1034994 h 1034994"/>
                <a:gd name="connsiteX0" fmla="*/ 0 w 2146285"/>
                <a:gd name="connsiteY0" fmla="*/ 8626 h 1026367"/>
                <a:gd name="connsiteX1" fmla="*/ 1707746 w 2146285"/>
                <a:gd name="connsiteY1" fmla="*/ 0 h 1026367"/>
                <a:gd name="connsiteX2" fmla="*/ 2146285 w 2146285"/>
                <a:gd name="connsiteY2" fmla="*/ 1026367 h 1026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6285" h="1026367">
                  <a:moveTo>
                    <a:pt x="0" y="8626"/>
                  </a:moveTo>
                  <a:lnTo>
                    <a:pt x="1707746" y="0"/>
                  </a:lnTo>
                  <a:lnTo>
                    <a:pt x="2146285" y="1026367"/>
                  </a:lnTo>
                </a:path>
              </a:pathLst>
            </a:custGeom>
            <a:noFill/>
            <a:ln w="19050">
              <a:solidFill>
                <a:srgbClr val="43B3A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F16DA68-1BD6-F92E-C027-E9FBD92A2820}"/>
                </a:ext>
              </a:extLst>
            </p:cNvPr>
            <p:cNvSpPr txBox="1"/>
            <p:nvPr/>
          </p:nvSpPr>
          <p:spPr>
            <a:xfrm>
              <a:off x="10647365" y="3659498"/>
              <a:ext cx="1841631" cy="722529"/>
            </a:xfrm>
            <a:prstGeom prst="rect">
              <a:avLst/>
            </a:prstGeom>
            <a:gradFill>
              <a:gsLst>
                <a:gs pos="93805">
                  <a:srgbClr val="43B3A8"/>
                </a:gs>
                <a:gs pos="0">
                  <a:srgbClr val="88B566"/>
                </a:gs>
              </a:gsLst>
              <a:lin ang="2700000" scaled="1"/>
            </a:gra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 defTabSz="914400" latinLnBrk="1">
                <a:defRPr sz="3600" b="1" spc="-1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/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  <a:lvl2pPr defTabSz="914400" latinLnBrk="1"/>
              <a:lvl3pPr defTabSz="914400" latinLnBrk="1"/>
              <a:lvl4pPr defTabSz="914400" latinLnBrk="1"/>
              <a:lvl5pPr defTabSz="914400" latinLnBrk="1"/>
              <a:lvl6pPr defTabSz="914400" latinLnBrk="1"/>
              <a:lvl7pPr defTabSz="914400" latinLnBrk="1"/>
              <a:lvl8pPr defTabSz="914400" latinLnBrk="1"/>
              <a:lvl9pPr defTabSz="914400" latinLnBrk="1"/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800" b="1" i="0" u="none" strike="noStrike" kern="1200" cap="none" spc="-300" normalizeH="0" baseline="0" noProof="0" dirty="0">
                  <a:ln>
                    <a:solidFill>
                      <a:srgbClr val="307ABE">
                        <a:shade val="50000"/>
                        <a:alpha val="0"/>
                      </a:srgb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비장애인</a:t>
              </a:r>
              <a:endParaRPr kumimoji="0" lang="en-US" altLang="ko-KR" sz="2800" b="1" i="0" u="none" strike="noStrike" kern="1200" cap="none" spc="-300" normalizeH="0" baseline="0" noProof="0" dirty="0">
                <a:ln>
                  <a:solidFill>
                    <a:srgbClr val="307ABE">
                      <a:shade val="50000"/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F172038-73D9-E467-608F-DD91E933F1C9}"/>
                </a:ext>
              </a:extLst>
            </p:cNvPr>
            <p:cNvSpPr txBox="1"/>
            <p:nvPr/>
          </p:nvSpPr>
          <p:spPr>
            <a:xfrm>
              <a:off x="5413206" y="3691844"/>
              <a:ext cx="1773401" cy="722529"/>
            </a:xfrm>
            <a:prstGeom prst="rect">
              <a:avLst/>
            </a:prstGeom>
            <a:gradFill>
              <a:gsLst>
                <a:gs pos="93805">
                  <a:srgbClr val="43B3A8"/>
                </a:gs>
                <a:gs pos="0">
                  <a:srgbClr val="307ABE"/>
                </a:gs>
              </a:gsLst>
              <a:lin ang="2700000" scaled="1"/>
            </a:gradFill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defTabSz="914400" latinLnBrk="1">
                <a:defRPr sz="2600" b="1" spc="-1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gradFill flip="none" rotWithShape="1">
                    <a:gsLst>
                      <a:gs pos="71000">
                        <a:srgbClr val="0356A7"/>
                      </a:gs>
                      <a:gs pos="0">
                        <a:srgbClr val="3276B8"/>
                      </a:gs>
                    </a:gsLst>
                    <a:lin ang="2700000" scaled="1"/>
                    <a:tileRect/>
                  </a:gra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  <a:lvl2pPr defTabSz="914400" latinLnBrk="1"/>
              <a:lvl3pPr defTabSz="914400" latinLnBrk="1"/>
              <a:lvl4pPr defTabSz="914400" latinLnBrk="1"/>
              <a:lvl5pPr defTabSz="914400" latinLnBrk="1"/>
              <a:lvl6pPr defTabSz="914400" latinLnBrk="1"/>
              <a:lvl7pPr defTabSz="914400" latinLnBrk="1"/>
              <a:lvl8pPr defTabSz="914400" latinLnBrk="1"/>
              <a:lvl9pPr defTabSz="914400" latinLnBrk="1"/>
            </a:lstStyle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800" b="1" i="0" u="none" strike="noStrike" kern="1200" cap="none" spc="-100" normalizeH="0" baseline="0" noProof="0" dirty="0">
                  <a:ln>
                    <a:solidFill>
                      <a:srgbClr val="307ABE">
                        <a:shade val="50000"/>
                        <a:alpha val="0"/>
                      </a:srgb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장애인</a:t>
              </a:r>
              <a:endParaRPr kumimoji="0" lang="en-US" altLang="ko-KR" sz="3200" b="1" i="0" u="none" strike="noStrike" kern="1200" cap="none" spc="-100" normalizeH="0" baseline="0" noProof="0" dirty="0">
                <a:ln>
                  <a:solidFill>
                    <a:srgbClr val="307ABE">
                      <a:shade val="50000"/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9BD1CC1-3DA0-F615-7BCB-4799869A82D0}"/>
                </a:ext>
              </a:extLst>
            </p:cNvPr>
            <p:cNvSpPr/>
            <p:nvPr/>
          </p:nvSpPr>
          <p:spPr>
            <a:xfrm>
              <a:off x="12047845" y="860966"/>
              <a:ext cx="4553808" cy="11475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1" i="0" u="none" strike="noStrike" kern="1200" cap="none" spc="-8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rgbClr val="43B3A8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장애를 가지지 </a:t>
              </a:r>
              <a:endParaRPr kumimoji="0" lang="en-US" altLang="ko-KR" sz="24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srgbClr val="43B3A8"/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  <a:p>
              <a:pPr marL="0" marR="0" lvl="0" indent="0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1" i="0" u="none" strike="noStrike" kern="1200" cap="none" spc="-8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rgbClr val="43B3A8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않은 사람</a:t>
              </a:r>
              <a:r>
                <a:rPr kumimoji="0" lang="en-US" altLang="ko-KR" sz="2400" b="1" i="0" u="none" strike="noStrike" kern="1200" cap="none" spc="-8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rgbClr val="43B3A8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?</a:t>
              </a:r>
              <a:endParaRPr kumimoji="0" lang="ko-KR" altLang="en-US" sz="24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srgbClr val="43B3A8"/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C596F84C-5971-F4C6-93F0-D614FFDEDCFA}"/>
                </a:ext>
              </a:extLst>
            </p:cNvPr>
            <p:cNvSpPr/>
            <p:nvPr/>
          </p:nvSpPr>
          <p:spPr>
            <a:xfrm>
              <a:off x="3105138" y="1362299"/>
              <a:ext cx="3694743" cy="6375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1" i="0" u="none" strike="noStrike" kern="1200" cap="none" spc="-8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rgbClr val="3281BB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장애를 가진 사람</a:t>
              </a:r>
              <a:r>
                <a:rPr kumimoji="0" lang="en-US" altLang="ko-KR" sz="2400" b="1" i="0" u="none" strike="noStrike" kern="1200" cap="none" spc="-8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rgbClr val="3281BB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?</a:t>
              </a:r>
              <a:endParaRPr kumimoji="0" lang="ko-KR" altLang="en-US" sz="24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srgbClr val="3281BB"/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F3497844-6097-5C9C-461E-50436ADE9008}"/>
                </a:ext>
              </a:extLst>
            </p:cNvPr>
            <p:cNvGrpSpPr/>
            <p:nvPr/>
          </p:nvGrpSpPr>
          <p:grpSpPr>
            <a:xfrm>
              <a:off x="5354399" y="6258781"/>
              <a:ext cx="1675803" cy="737910"/>
              <a:chOff x="765109" y="3520229"/>
              <a:chExt cx="1198661" cy="429207"/>
            </a:xfrm>
          </p:grpSpPr>
          <p:sp>
            <p:nvSpPr>
              <p:cNvPr id="22" name="사각형: 둥근 모서리 21">
                <a:extLst>
                  <a:ext uri="{FF2B5EF4-FFF2-40B4-BE49-F238E27FC236}">
                    <a16:creationId xmlns:a16="http://schemas.microsoft.com/office/drawing/2014/main" id="{C44DC427-33D0-5ADE-0B76-3B4BE046F643}"/>
                  </a:ext>
                </a:extLst>
              </p:cNvPr>
              <p:cNvSpPr/>
              <p:nvPr/>
            </p:nvSpPr>
            <p:spPr>
              <a:xfrm>
                <a:off x="765109" y="3520229"/>
                <a:ext cx="1198661" cy="429207"/>
              </a:xfrm>
              <a:prstGeom prst="roundRect">
                <a:avLst>
                  <a:gd name="adj" fmla="val 50000"/>
                </a:avLst>
              </a:prstGeom>
              <a:solidFill>
                <a:srgbClr val="7BB6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dirty="0">
                  <a:solidFill>
                    <a:prstClr val="white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6EDEB4E-20AB-1E47-454B-0EFD61BED670}"/>
                  </a:ext>
                </a:extLst>
              </p:cNvPr>
              <p:cNvSpPr txBox="1"/>
              <p:nvPr/>
            </p:nvSpPr>
            <p:spPr>
              <a:xfrm>
                <a:off x="918752" y="3564764"/>
                <a:ext cx="878827" cy="3708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defTabSz="914400" latinLnBrk="1">
                  <a:defRPr sz="2600" b="1" spc="-10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gradFill flip="none" rotWithShape="1">
                      <a:gsLst>
                        <a:gs pos="71000">
                          <a:srgbClr val="0356A7"/>
                        </a:gs>
                        <a:gs pos="0">
                          <a:srgbClr val="3276B8"/>
                        </a:gs>
                      </a:gsLst>
                      <a:lin ang="2700000" scaled="1"/>
                      <a:tileRect/>
                    </a:gra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  <a:lvl2pPr defTabSz="914400" latinLnBrk="1"/>
                <a:lvl3pPr defTabSz="914400" latinLnBrk="1"/>
                <a:lvl4pPr defTabSz="914400" latinLnBrk="1"/>
                <a:lvl5pPr defTabSz="914400" latinLnBrk="1"/>
                <a:lvl6pPr defTabSz="914400" latinLnBrk="1"/>
                <a:lvl7pPr defTabSz="914400" latinLnBrk="1"/>
                <a:lvl8pPr defTabSz="914400" latinLnBrk="1"/>
                <a:lvl9pPr defTabSz="914400" latinLnBrk="1"/>
              </a:lstStyle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400" b="1" i="0" u="none" strike="noStrike" kern="1200" cap="none" spc="-10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장애자</a:t>
                </a:r>
                <a:endParaRPr kumimoji="0" lang="en-US" altLang="ko-KR" sz="2800" b="1" i="0" u="none" strike="noStrike" kern="1200" cap="none" spc="-100" normalizeH="0" baseline="0" noProof="0" dirty="0">
                  <a:ln>
                    <a:solidFill>
                      <a:srgbClr val="307ABE">
                        <a:shade val="50000"/>
                        <a:alpha val="0"/>
                      </a:srgb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2E215F93-90CB-3C24-66AC-E08F31A153C6}"/>
                </a:ext>
              </a:extLst>
            </p:cNvPr>
            <p:cNvGrpSpPr/>
            <p:nvPr/>
          </p:nvGrpSpPr>
          <p:grpSpPr>
            <a:xfrm>
              <a:off x="6836097" y="7034146"/>
              <a:ext cx="1675803" cy="737910"/>
              <a:chOff x="765109" y="3520229"/>
              <a:chExt cx="1198661" cy="429207"/>
            </a:xfrm>
          </p:grpSpPr>
          <p:sp>
            <p:nvSpPr>
              <p:cNvPr id="20" name="사각형: 둥근 모서리 19">
                <a:extLst>
                  <a:ext uri="{FF2B5EF4-FFF2-40B4-BE49-F238E27FC236}">
                    <a16:creationId xmlns:a16="http://schemas.microsoft.com/office/drawing/2014/main" id="{46501727-B9A8-BA93-0155-0CDEA4C733D1}"/>
                  </a:ext>
                </a:extLst>
              </p:cNvPr>
              <p:cNvSpPr/>
              <p:nvPr/>
            </p:nvSpPr>
            <p:spPr>
              <a:xfrm>
                <a:off x="765109" y="3520229"/>
                <a:ext cx="1198661" cy="429207"/>
              </a:xfrm>
              <a:prstGeom prst="roundRect">
                <a:avLst>
                  <a:gd name="adj" fmla="val 50000"/>
                </a:avLst>
              </a:prstGeom>
              <a:solidFill>
                <a:srgbClr val="7BB6D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dirty="0">
                  <a:solidFill>
                    <a:prstClr val="white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F0A63A34-E305-4200-E6E3-DBB46B0CB7BD}"/>
                  </a:ext>
                </a:extLst>
              </p:cNvPr>
              <p:cNvSpPr txBox="1"/>
              <p:nvPr/>
            </p:nvSpPr>
            <p:spPr>
              <a:xfrm>
                <a:off x="918752" y="3564764"/>
                <a:ext cx="878827" cy="3708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defTabSz="914400" latinLnBrk="1">
                  <a:defRPr sz="2600" b="1" spc="-10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gradFill flip="none" rotWithShape="1">
                      <a:gsLst>
                        <a:gs pos="71000">
                          <a:srgbClr val="0356A7"/>
                        </a:gs>
                        <a:gs pos="0">
                          <a:srgbClr val="3276B8"/>
                        </a:gs>
                      </a:gsLst>
                      <a:lin ang="2700000" scaled="1"/>
                      <a:tileRect/>
                    </a:gra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  <a:lvl2pPr defTabSz="914400" latinLnBrk="1"/>
                <a:lvl3pPr defTabSz="914400" latinLnBrk="1"/>
                <a:lvl4pPr defTabSz="914400" latinLnBrk="1"/>
                <a:lvl5pPr defTabSz="914400" latinLnBrk="1"/>
                <a:lvl6pPr defTabSz="914400" latinLnBrk="1"/>
                <a:lvl7pPr defTabSz="914400" latinLnBrk="1"/>
                <a:lvl8pPr defTabSz="914400" latinLnBrk="1"/>
                <a:lvl9pPr defTabSz="914400" latinLnBrk="1"/>
              </a:lstStyle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400" b="1" i="0" u="none" strike="noStrike" kern="1200" cap="none" spc="-10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장애우</a:t>
                </a:r>
                <a:endParaRPr kumimoji="0" lang="en-US" altLang="ko-KR" sz="2800" b="1" i="0" u="none" strike="noStrike" kern="1200" cap="none" spc="-100" normalizeH="0" baseline="0" noProof="0" dirty="0">
                  <a:ln>
                    <a:solidFill>
                      <a:srgbClr val="307ABE">
                        <a:shade val="50000"/>
                        <a:alpha val="0"/>
                      </a:srgb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A3B04AB3-73A1-412C-927E-73010ABB8BB7}"/>
              </a:ext>
            </a:extLst>
          </p:cNvPr>
          <p:cNvSpPr txBox="1"/>
          <p:nvPr/>
        </p:nvSpPr>
        <p:spPr>
          <a:xfrm>
            <a:off x="857605" y="767751"/>
            <a:ext cx="3313728" cy="584776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>
            <a:defPPr>
              <a:defRPr lang="en-US"/>
            </a:defPPr>
            <a:lvl1pPr defTabSz="914400" latinLnBrk="1">
              <a:buClr>
                <a:srgbClr val="9F4AB6"/>
              </a:buClr>
              <a:defRPr kumimoji="1" sz="2800" b="1" spc="-8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127000" dist="38100" dir="2700000" algn="tl" rotWithShape="0">
                    <a:prstClr val="black">
                      <a:alpha val="30000"/>
                    </a:prst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r>
              <a:rPr lang="ko-KR" altLang="en-US" sz="3200" dirty="0">
                <a:solidFill>
                  <a:schemeClr val="tx1"/>
                </a:solidFill>
                <a:effectLst>
                  <a:outerShdw blurRad="1270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장애인 올바른 호칭</a:t>
            </a:r>
            <a:endParaRPr lang="en-US" altLang="ko-KR" sz="3200" dirty="0">
              <a:solidFill>
                <a:schemeClr val="tx1"/>
              </a:solidFill>
              <a:effectLst>
                <a:outerShdw blurRad="127000" dist="38100" dir="2700000" algn="tl" rotWithShape="0">
                  <a:prstClr val="black">
                    <a:alpha val="20000"/>
                  </a:prstClr>
                </a:outerShdw>
              </a:effectLst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5102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71CB1E-A8EC-C591-8417-D513DA0749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FF9BFC4A-3E49-09E1-378D-54D31C65B5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55C54A70-14DE-FB3A-8EF2-973BE9768D5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496B685B-1FDF-6A83-A130-2C82A0DEBABD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D6E4A8-8154-2EB2-0CC1-A6329F4DCA66}"/>
              </a:ext>
            </a:extLst>
          </p:cNvPr>
          <p:cNvSpPr txBox="1"/>
          <p:nvPr/>
        </p:nvSpPr>
        <p:spPr>
          <a:xfrm>
            <a:off x="5256622" y="4137048"/>
            <a:ext cx="685315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[</a:t>
            </a:r>
            <a:r>
              <a:rPr lang="ko-KR" alt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장애 유형 이해하기</a:t>
            </a:r>
            <a:r>
              <a:rPr lang="en-US" altLang="ko-KR" sz="60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8961974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708FA7-983A-254B-EAD9-E349F64964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8B26165C-5BD9-E8A9-A565-EB32CE7656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0BA3454E-FC3D-535E-7832-86846280F13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B2853D65-D98C-195B-5E0C-5A95D21498A1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95AFA1FC-C90F-FB9B-ED9D-0705E3BBD361}"/>
              </a:ext>
            </a:extLst>
          </p:cNvPr>
          <p:cNvGrpSpPr/>
          <p:nvPr/>
        </p:nvGrpSpPr>
        <p:grpSpPr>
          <a:xfrm>
            <a:off x="1504582" y="2424046"/>
            <a:ext cx="11886572" cy="5963925"/>
            <a:chOff x="399470" y="1350506"/>
            <a:chExt cx="8346670" cy="5091176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3911BCC8-9F5D-D818-ED1F-89904F70CE3F}"/>
                </a:ext>
              </a:extLst>
            </p:cNvPr>
            <p:cNvGrpSpPr/>
            <p:nvPr/>
          </p:nvGrpSpPr>
          <p:grpSpPr>
            <a:xfrm>
              <a:off x="399470" y="1350506"/>
              <a:ext cx="8330277" cy="1638721"/>
              <a:chOff x="399470" y="1350506"/>
              <a:chExt cx="8330277" cy="1638721"/>
            </a:xfrm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53773EC2-0739-4241-AEEE-DA1A328DBF7D}"/>
                  </a:ext>
                </a:extLst>
              </p:cNvPr>
              <p:cNvSpPr/>
              <p:nvPr/>
            </p:nvSpPr>
            <p:spPr>
              <a:xfrm>
                <a:off x="399470" y="1350506"/>
                <a:ext cx="2544747" cy="1588297"/>
              </a:xfrm>
              <a:prstGeom prst="roundRect">
                <a:avLst/>
              </a:prstGeom>
              <a:solidFill>
                <a:srgbClr val="A4D76B"/>
              </a:solidFill>
              <a:ln>
                <a:solidFill>
                  <a:srgbClr val="A4D76B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E01149DF-AD31-2B9B-3247-0AA441407BF3}"/>
                  </a:ext>
                </a:extLst>
              </p:cNvPr>
              <p:cNvSpPr/>
              <p:nvPr/>
            </p:nvSpPr>
            <p:spPr>
              <a:xfrm>
                <a:off x="2376254" y="1350506"/>
                <a:ext cx="6159815" cy="1613185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21272284-CA3F-4F38-10B9-AE6E859DCEE0}"/>
                  </a:ext>
                </a:extLst>
              </p:cNvPr>
              <p:cNvSpPr/>
              <p:nvPr/>
            </p:nvSpPr>
            <p:spPr>
              <a:xfrm>
                <a:off x="6551086" y="1350506"/>
                <a:ext cx="1360125" cy="1613107"/>
              </a:xfrm>
              <a:prstGeom prst="rect">
                <a:avLst/>
              </a:prstGeom>
              <a:gradFill flip="none" rotWithShape="1">
                <a:gsLst>
                  <a:gs pos="0">
                    <a:schemeClr val="bg1">
                      <a:lumMod val="95000"/>
                    </a:schemeClr>
                  </a:gs>
                  <a:gs pos="45994">
                    <a:srgbClr val="F6F6F6"/>
                  </a:gs>
                  <a:gs pos="68000">
                    <a:srgbClr val="F7F7F7">
                      <a:alpha val="94000"/>
                    </a:srgbClr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15F527B8-1563-F892-D693-326F02E741D7}"/>
                  </a:ext>
                </a:extLst>
              </p:cNvPr>
              <p:cNvSpPr txBox="1"/>
              <p:nvPr/>
            </p:nvSpPr>
            <p:spPr>
              <a:xfrm>
                <a:off x="3010290" y="1550620"/>
                <a:ext cx="4867024" cy="13049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800"/>
                  </a:spcBef>
                  <a:spcAft>
                    <a:spcPts val="0"/>
                  </a:spcAft>
                  <a:buClr>
                    <a:srgbClr val="307ABE"/>
                  </a:buClr>
                  <a:buSzTx/>
                  <a:buFontTx/>
                  <a:buNone/>
                  <a:tabLst/>
                  <a:defRPr/>
                </a:pPr>
                <a:r>
                  <a:rPr kumimoji="0" lang="ko-KR" altLang="en-US" sz="2000" b="1" i="0" u="none" strike="noStrike" kern="1200" cap="none" spc="-7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낮은 턱이나 계단도 큰 장애물</a:t>
                </a:r>
                <a:r>
                  <a:rPr kumimoji="0" lang="en-US" altLang="ko-KR" sz="2000" b="1" i="0" u="none" strike="noStrike" kern="1200" cap="none" spc="-7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!</a:t>
                </a:r>
                <a:br>
                  <a:rPr kumimoji="0" lang="en-US" altLang="ko-KR" sz="2000" b="1" i="0" u="none" strike="noStrike" kern="1200" cap="none" spc="-7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kumimoji="0" lang="ko-KR" altLang="en-US" sz="2000" b="1" i="0" u="none" strike="noStrike" kern="1200" cap="none" spc="-7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배려하여 면접</a:t>
                </a:r>
                <a:r>
                  <a:rPr kumimoji="0" lang="en-US" altLang="ko-KR" sz="2000" b="1" i="0" u="none" strike="noStrike" kern="1200" cap="none" spc="-7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/</a:t>
                </a:r>
                <a:r>
                  <a:rPr kumimoji="0" lang="ko-KR" altLang="en-US" sz="2000" b="1" i="0" u="none" strike="noStrike" kern="1200" cap="none" spc="-7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회의 장소 확인</a:t>
                </a:r>
                <a:endParaRPr kumimoji="0" lang="en-US" altLang="ko-KR" sz="2000" b="1" i="0" u="none" strike="noStrike" kern="1200" cap="none" spc="-7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800"/>
                  </a:spcBef>
                  <a:spcAft>
                    <a:spcPts val="0"/>
                  </a:spcAft>
                  <a:buClr>
                    <a:srgbClr val="307ABE"/>
                  </a:buClr>
                  <a:buSzTx/>
                  <a:buFontTx/>
                  <a:buNone/>
                  <a:tabLst/>
                  <a:defRPr/>
                </a:pPr>
                <a:r>
                  <a:rPr kumimoji="0" lang="ko-KR" altLang="en-US" sz="2000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바닥에 물기가 있는 경우</a:t>
                </a:r>
                <a:r>
                  <a:rPr kumimoji="0" lang="en-US" altLang="ko-KR" sz="2000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</a:t>
                </a:r>
                <a:r>
                  <a:rPr kumimoji="0" lang="ko-KR" altLang="en-US" sz="2000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주의</a:t>
                </a:r>
                <a:endParaRPr kumimoji="0" lang="en-US" altLang="ko-KR" sz="2000" b="1" i="0" u="none" strike="noStrike" kern="1200" cap="none" spc="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800"/>
                  </a:spcBef>
                  <a:spcAft>
                    <a:spcPts val="0"/>
                  </a:spcAft>
                  <a:buClr>
                    <a:srgbClr val="307ABE"/>
                  </a:buClr>
                  <a:buSzTx/>
                  <a:buFontTx/>
                  <a:buNone/>
                  <a:tabLst/>
                  <a:defRPr/>
                </a:pPr>
                <a:r>
                  <a:rPr kumimoji="0" lang="en-US" altLang="ko-KR" sz="2000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‘</a:t>
                </a:r>
                <a:r>
                  <a:rPr kumimoji="0" lang="ko-KR" altLang="en-US" sz="2000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장애인 주차구역</a:t>
                </a:r>
                <a:r>
                  <a:rPr kumimoji="0" lang="en-US" altLang="ko-KR" sz="2000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’</a:t>
                </a:r>
                <a:r>
                  <a:rPr kumimoji="0" lang="ko-KR" altLang="en-US" sz="2000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비워 두기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192583A9-772A-7CC1-C7E9-E638542F34AA}"/>
                  </a:ext>
                </a:extLst>
              </p:cNvPr>
              <p:cNvSpPr txBox="1"/>
              <p:nvPr/>
            </p:nvSpPr>
            <p:spPr>
              <a:xfrm>
                <a:off x="510779" y="2028669"/>
                <a:ext cx="1750660" cy="814485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algn="ctr" defTabSz="914400" latinLnBrk="1">
                  <a:buClr>
                    <a:srgbClr val="9F4AB6"/>
                  </a:buClr>
                  <a:defRPr kumimoji="1" sz="2400" b="1" spc="-8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나눔고딕 ExtraBold" panose="020D0904000000000000" pitchFamily="50" charset="-127"/>
                    <a:ea typeface="나눔고딕 ExtraBold" panose="020D0904000000000000" pitchFamily="50" charset="-127"/>
                    <a:cs typeface="Arial" panose="020B0604020202020204" pitchFamily="34" charset="0"/>
                  </a:defRPr>
                </a:lvl1pPr>
                <a:lvl2pPr defTabSz="914400" latinLnBrk="1"/>
                <a:lvl3pPr defTabSz="914400" latinLnBrk="1"/>
                <a:lvl4pPr defTabSz="914400" latinLnBrk="1"/>
                <a:lvl5pPr defTabSz="914400" latinLnBrk="1"/>
                <a:lvl6pPr defTabSz="914400" latinLnBrk="1"/>
                <a:lvl7pPr defTabSz="914400" latinLnBrk="1"/>
                <a:lvl8pPr defTabSz="914400" latinLnBrk="1"/>
                <a:lvl9pPr defTabSz="914400" latinLnBrk="1"/>
              </a:lstStyle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9F4AB6"/>
                  </a:buClr>
                  <a:buSzTx/>
                  <a:buFontTx/>
                  <a:buNone/>
                  <a:tabLst/>
                  <a:defRPr/>
                </a:pPr>
                <a:r>
                  <a:rPr kumimoji="1" lang="ko-KR" altLang="en-US" sz="2800" b="1" i="0" u="none" strike="noStrike" kern="1200" cap="none" spc="-8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접근성을 </a:t>
                </a:r>
                <a:br>
                  <a:rPr kumimoji="1" lang="en-US" altLang="ko-KR" sz="2800" b="1" i="0" u="none" strike="noStrike" kern="1200" cap="none" spc="-8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kumimoji="1" lang="ko-KR" altLang="en-US" sz="2800" b="1" i="0" u="none" strike="noStrike" kern="1200" cap="none" spc="-8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고려합니다</a:t>
                </a:r>
              </a:p>
            </p:txBody>
          </p:sp>
          <p:grpSp>
            <p:nvGrpSpPr>
              <p:cNvPr id="58" name="그룹 57">
                <a:extLst>
                  <a:ext uri="{FF2B5EF4-FFF2-40B4-BE49-F238E27FC236}">
                    <a16:creationId xmlns:a16="http://schemas.microsoft.com/office/drawing/2014/main" id="{D1869EE9-903B-02AF-41A7-5A0DB8B0BE9A}"/>
                  </a:ext>
                </a:extLst>
              </p:cNvPr>
              <p:cNvGrpSpPr/>
              <p:nvPr/>
            </p:nvGrpSpPr>
            <p:grpSpPr>
              <a:xfrm>
                <a:off x="2786040" y="1591003"/>
                <a:ext cx="190353" cy="173960"/>
                <a:chOff x="290423" y="4260915"/>
                <a:chExt cx="513431" cy="469214"/>
              </a:xfrm>
            </p:grpSpPr>
            <p:sp>
              <p:nvSpPr>
                <p:cNvPr id="73" name="직사각형 72">
                  <a:extLst>
                    <a:ext uri="{FF2B5EF4-FFF2-40B4-BE49-F238E27FC236}">
                      <a16:creationId xmlns:a16="http://schemas.microsoft.com/office/drawing/2014/main" id="{FC07B5BF-517E-B525-A80E-4B695BE301B7}"/>
                    </a:ext>
                  </a:extLst>
                </p:cNvPr>
                <p:cNvSpPr/>
                <p:nvPr/>
              </p:nvSpPr>
              <p:spPr>
                <a:xfrm>
                  <a:off x="290423" y="4398917"/>
                  <a:ext cx="304800" cy="304800"/>
                </a:xfrm>
                <a:prstGeom prst="rect">
                  <a:avLst/>
                </a:prstGeom>
                <a:noFill/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pic>
              <p:nvPicPr>
                <p:cNvPr id="74" name="그래픽 73" descr="확인 표시">
                  <a:extLst>
                    <a:ext uri="{FF2B5EF4-FFF2-40B4-BE49-F238E27FC236}">
                      <a16:creationId xmlns:a16="http://schemas.microsoft.com/office/drawing/2014/main" id="{9D644886-6FF7-A3E4-910A-E6BCA5C7E32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34640" y="4260915"/>
                  <a:ext cx="469214" cy="469214"/>
                </a:xfrm>
                <a:prstGeom prst="rect">
                  <a:avLst/>
                </a:prstGeom>
              </p:spPr>
            </p:pic>
          </p:grpSp>
          <p:grpSp>
            <p:nvGrpSpPr>
              <p:cNvPr id="59" name="그룹 58">
                <a:extLst>
                  <a:ext uri="{FF2B5EF4-FFF2-40B4-BE49-F238E27FC236}">
                    <a16:creationId xmlns:a16="http://schemas.microsoft.com/office/drawing/2014/main" id="{C77E0535-CAE1-DAA9-BB0D-96D980306CA8}"/>
                  </a:ext>
                </a:extLst>
              </p:cNvPr>
              <p:cNvGrpSpPr/>
              <p:nvPr/>
            </p:nvGrpSpPr>
            <p:grpSpPr>
              <a:xfrm>
                <a:off x="2786040" y="2190137"/>
                <a:ext cx="190353" cy="173960"/>
                <a:chOff x="290423" y="4260915"/>
                <a:chExt cx="513431" cy="469214"/>
              </a:xfrm>
            </p:grpSpPr>
            <p:sp>
              <p:nvSpPr>
                <p:cNvPr id="71" name="직사각형 70">
                  <a:extLst>
                    <a:ext uri="{FF2B5EF4-FFF2-40B4-BE49-F238E27FC236}">
                      <a16:creationId xmlns:a16="http://schemas.microsoft.com/office/drawing/2014/main" id="{0F117858-889C-EECB-71D1-E8E8E357EF11}"/>
                    </a:ext>
                  </a:extLst>
                </p:cNvPr>
                <p:cNvSpPr/>
                <p:nvPr/>
              </p:nvSpPr>
              <p:spPr>
                <a:xfrm>
                  <a:off x="290423" y="4398917"/>
                  <a:ext cx="304800" cy="304800"/>
                </a:xfrm>
                <a:prstGeom prst="rect">
                  <a:avLst/>
                </a:prstGeom>
                <a:noFill/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pic>
              <p:nvPicPr>
                <p:cNvPr id="72" name="그래픽 71" descr="확인 표시">
                  <a:extLst>
                    <a:ext uri="{FF2B5EF4-FFF2-40B4-BE49-F238E27FC236}">
                      <a16:creationId xmlns:a16="http://schemas.microsoft.com/office/drawing/2014/main" id="{162619A9-7510-D011-F116-38E43DDAD2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34640" y="4260915"/>
                  <a:ext cx="469214" cy="469214"/>
                </a:xfrm>
                <a:prstGeom prst="rect">
                  <a:avLst/>
                </a:prstGeom>
              </p:spPr>
            </p:pic>
          </p:grp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D3A92A80-CE74-5C77-E44D-9C239532214F}"/>
                  </a:ext>
                </a:extLst>
              </p:cNvPr>
              <p:cNvGrpSpPr/>
              <p:nvPr/>
            </p:nvGrpSpPr>
            <p:grpSpPr>
              <a:xfrm>
                <a:off x="2786040" y="2545765"/>
                <a:ext cx="190353" cy="173960"/>
                <a:chOff x="290423" y="4260915"/>
                <a:chExt cx="513431" cy="469214"/>
              </a:xfrm>
            </p:grpSpPr>
            <p:sp>
              <p:nvSpPr>
                <p:cNvPr id="69" name="직사각형 68">
                  <a:extLst>
                    <a:ext uri="{FF2B5EF4-FFF2-40B4-BE49-F238E27FC236}">
                      <a16:creationId xmlns:a16="http://schemas.microsoft.com/office/drawing/2014/main" id="{72BFEABE-50B4-8E6D-2013-07F347DEBFB3}"/>
                    </a:ext>
                  </a:extLst>
                </p:cNvPr>
                <p:cNvSpPr/>
                <p:nvPr/>
              </p:nvSpPr>
              <p:spPr>
                <a:xfrm>
                  <a:off x="290423" y="4398917"/>
                  <a:ext cx="304800" cy="304800"/>
                </a:xfrm>
                <a:prstGeom prst="rect">
                  <a:avLst/>
                </a:prstGeom>
                <a:noFill/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pic>
              <p:nvPicPr>
                <p:cNvPr id="70" name="그래픽 69" descr="확인 표시">
                  <a:extLst>
                    <a:ext uri="{FF2B5EF4-FFF2-40B4-BE49-F238E27FC236}">
                      <a16:creationId xmlns:a16="http://schemas.microsoft.com/office/drawing/2014/main" id="{AF4EA0C0-2865-C4E7-B399-DB8777EAB02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34640" y="4260915"/>
                  <a:ext cx="469214" cy="469214"/>
                </a:xfrm>
                <a:prstGeom prst="rect">
                  <a:avLst/>
                </a:prstGeom>
              </p:spPr>
            </p:pic>
          </p:grpSp>
          <p:grpSp>
            <p:nvGrpSpPr>
              <p:cNvPr id="61" name="Group 4">
                <a:extLst>
                  <a:ext uri="{FF2B5EF4-FFF2-40B4-BE49-F238E27FC236}">
                    <a16:creationId xmlns:a16="http://schemas.microsoft.com/office/drawing/2014/main" id="{921B6050-60C9-B47F-74DD-4938CC7549E2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199015" y="1569384"/>
                <a:ext cx="395775" cy="394657"/>
                <a:chOff x="915" y="1143"/>
                <a:chExt cx="354" cy="353"/>
              </a:xfrm>
              <a:solidFill>
                <a:schemeClr val="bg1">
                  <a:alpha val="60000"/>
                </a:schemeClr>
              </a:solidFill>
            </p:grpSpPr>
            <p:sp>
              <p:nvSpPr>
                <p:cNvPr id="64" name="Freeform 5">
                  <a:extLst>
                    <a:ext uri="{FF2B5EF4-FFF2-40B4-BE49-F238E27FC236}">
                      <a16:creationId xmlns:a16="http://schemas.microsoft.com/office/drawing/2014/main" id="{BE7FA15A-BD07-0645-A21E-9DE54BB8D21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3" y="1143"/>
                  <a:ext cx="106" cy="106"/>
                </a:xfrm>
                <a:custGeom>
                  <a:avLst/>
                  <a:gdLst>
                    <a:gd name="T0" fmla="*/ 720 w 864"/>
                    <a:gd name="T1" fmla="*/ 0 h 864"/>
                    <a:gd name="T2" fmla="*/ 58 w 864"/>
                    <a:gd name="T3" fmla="*/ 0 h 864"/>
                    <a:gd name="T4" fmla="*/ 0 w 864"/>
                    <a:gd name="T5" fmla="*/ 58 h 864"/>
                    <a:gd name="T6" fmla="*/ 0 w 864"/>
                    <a:gd name="T7" fmla="*/ 230 h 864"/>
                    <a:gd name="T8" fmla="*/ 58 w 864"/>
                    <a:gd name="T9" fmla="*/ 288 h 864"/>
                    <a:gd name="T10" fmla="*/ 576 w 864"/>
                    <a:gd name="T11" fmla="*/ 288 h 864"/>
                    <a:gd name="T12" fmla="*/ 576 w 864"/>
                    <a:gd name="T13" fmla="*/ 806 h 864"/>
                    <a:gd name="T14" fmla="*/ 634 w 864"/>
                    <a:gd name="T15" fmla="*/ 864 h 864"/>
                    <a:gd name="T16" fmla="*/ 806 w 864"/>
                    <a:gd name="T17" fmla="*/ 864 h 864"/>
                    <a:gd name="T18" fmla="*/ 864 w 864"/>
                    <a:gd name="T19" fmla="*/ 806 h 864"/>
                    <a:gd name="T20" fmla="*/ 864 w 864"/>
                    <a:gd name="T21" fmla="*/ 144 h 864"/>
                    <a:gd name="T22" fmla="*/ 720 w 864"/>
                    <a:gd name="T23" fmla="*/ 0 h 8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64" h="864">
                      <a:moveTo>
                        <a:pt x="720" y="0"/>
                      </a:move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29" y="0"/>
                        <a:pt x="0" y="29"/>
                        <a:pt x="0" y="58"/>
                      </a:cubicBezTo>
                      <a:cubicBezTo>
                        <a:pt x="0" y="230"/>
                        <a:pt x="0" y="230"/>
                        <a:pt x="0" y="230"/>
                      </a:cubicBezTo>
                      <a:cubicBezTo>
                        <a:pt x="0" y="259"/>
                        <a:pt x="29" y="288"/>
                        <a:pt x="58" y="288"/>
                      </a:cubicBezTo>
                      <a:cubicBezTo>
                        <a:pt x="576" y="288"/>
                        <a:pt x="576" y="288"/>
                        <a:pt x="576" y="288"/>
                      </a:cubicBezTo>
                      <a:cubicBezTo>
                        <a:pt x="576" y="806"/>
                        <a:pt x="576" y="806"/>
                        <a:pt x="576" y="806"/>
                      </a:cubicBezTo>
                      <a:cubicBezTo>
                        <a:pt x="576" y="835"/>
                        <a:pt x="605" y="864"/>
                        <a:pt x="634" y="864"/>
                      </a:cubicBezTo>
                      <a:cubicBezTo>
                        <a:pt x="806" y="864"/>
                        <a:pt x="806" y="864"/>
                        <a:pt x="806" y="864"/>
                      </a:cubicBezTo>
                      <a:cubicBezTo>
                        <a:pt x="835" y="864"/>
                        <a:pt x="864" y="835"/>
                        <a:pt x="864" y="806"/>
                      </a:cubicBezTo>
                      <a:cubicBezTo>
                        <a:pt x="864" y="144"/>
                        <a:pt x="864" y="144"/>
                        <a:pt x="864" y="144"/>
                      </a:cubicBezTo>
                      <a:cubicBezTo>
                        <a:pt x="864" y="58"/>
                        <a:pt x="806" y="0"/>
                        <a:pt x="72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65" name="Freeform 6">
                  <a:extLst>
                    <a:ext uri="{FF2B5EF4-FFF2-40B4-BE49-F238E27FC236}">
                      <a16:creationId xmlns:a16="http://schemas.microsoft.com/office/drawing/2014/main" id="{29BBC31A-5EA0-E7F2-E1A0-5688A2C05F5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5" y="1143"/>
                  <a:ext cx="106" cy="106"/>
                </a:xfrm>
                <a:custGeom>
                  <a:avLst/>
                  <a:gdLst>
                    <a:gd name="T0" fmla="*/ 58 w 864"/>
                    <a:gd name="T1" fmla="*/ 864 h 864"/>
                    <a:gd name="T2" fmla="*/ 230 w 864"/>
                    <a:gd name="T3" fmla="*/ 864 h 864"/>
                    <a:gd name="T4" fmla="*/ 288 w 864"/>
                    <a:gd name="T5" fmla="*/ 806 h 864"/>
                    <a:gd name="T6" fmla="*/ 288 w 864"/>
                    <a:gd name="T7" fmla="*/ 288 h 864"/>
                    <a:gd name="T8" fmla="*/ 806 w 864"/>
                    <a:gd name="T9" fmla="*/ 288 h 864"/>
                    <a:gd name="T10" fmla="*/ 864 w 864"/>
                    <a:gd name="T11" fmla="*/ 230 h 864"/>
                    <a:gd name="T12" fmla="*/ 864 w 864"/>
                    <a:gd name="T13" fmla="*/ 58 h 864"/>
                    <a:gd name="T14" fmla="*/ 806 w 864"/>
                    <a:gd name="T15" fmla="*/ 0 h 864"/>
                    <a:gd name="T16" fmla="*/ 144 w 864"/>
                    <a:gd name="T17" fmla="*/ 0 h 864"/>
                    <a:gd name="T18" fmla="*/ 0 w 864"/>
                    <a:gd name="T19" fmla="*/ 144 h 864"/>
                    <a:gd name="T20" fmla="*/ 0 w 864"/>
                    <a:gd name="T21" fmla="*/ 806 h 864"/>
                    <a:gd name="T22" fmla="*/ 58 w 864"/>
                    <a:gd name="T23" fmla="*/ 864 h 8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64" h="864">
                      <a:moveTo>
                        <a:pt x="58" y="864"/>
                      </a:moveTo>
                      <a:cubicBezTo>
                        <a:pt x="230" y="864"/>
                        <a:pt x="230" y="864"/>
                        <a:pt x="230" y="864"/>
                      </a:cubicBezTo>
                      <a:cubicBezTo>
                        <a:pt x="259" y="864"/>
                        <a:pt x="288" y="835"/>
                        <a:pt x="288" y="806"/>
                      </a:cubicBezTo>
                      <a:cubicBezTo>
                        <a:pt x="288" y="288"/>
                        <a:pt x="288" y="288"/>
                        <a:pt x="288" y="288"/>
                      </a:cubicBezTo>
                      <a:cubicBezTo>
                        <a:pt x="806" y="288"/>
                        <a:pt x="806" y="288"/>
                        <a:pt x="806" y="288"/>
                      </a:cubicBezTo>
                      <a:cubicBezTo>
                        <a:pt x="835" y="288"/>
                        <a:pt x="864" y="259"/>
                        <a:pt x="864" y="230"/>
                      </a:cubicBezTo>
                      <a:cubicBezTo>
                        <a:pt x="864" y="58"/>
                        <a:pt x="864" y="58"/>
                        <a:pt x="864" y="58"/>
                      </a:cubicBezTo>
                      <a:cubicBezTo>
                        <a:pt x="864" y="29"/>
                        <a:pt x="835" y="0"/>
                        <a:pt x="806" y="0"/>
                      </a:cubicBezTo>
                      <a:cubicBezTo>
                        <a:pt x="144" y="0"/>
                        <a:pt x="144" y="0"/>
                        <a:pt x="144" y="0"/>
                      </a:cubicBezTo>
                      <a:cubicBezTo>
                        <a:pt x="58" y="0"/>
                        <a:pt x="0" y="58"/>
                        <a:pt x="0" y="144"/>
                      </a:cubicBezTo>
                      <a:cubicBezTo>
                        <a:pt x="0" y="806"/>
                        <a:pt x="0" y="806"/>
                        <a:pt x="0" y="806"/>
                      </a:cubicBezTo>
                      <a:cubicBezTo>
                        <a:pt x="0" y="835"/>
                        <a:pt x="29" y="864"/>
                        <a:pt x="58" y="86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66" name="Freeform 7">
                  <a:extLst>
                    <a:ext uri="{FF2B5EF4-FFF2-40B4-BE49-F238E27FC236}">
                      <a16:creationId xmlns:a16="http://schemas.microsoft.com/office/drawing/2014/main" id="{B5C927F9-BDA9-3F0A-51EF-24B8F25767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63" y="1390"/>
                  <a:ext cx="106" cy="106"/>
                </a:xfrm>
                <a:custGeom>
                  <a:avLst/>
                  <a:gdLst>
                    <a:gd name="T0" fmla="*/ 806 w 864"/>
                    <a:gd name="T1" fmla="*/ 0 h 864"/>
                    <a:gd name="T2" fmla="*/ 634 w 864"/>
                    <a:gd name="T3" fmla="*/ 0 h 864"/>
                    <a:gd name="T4" fmla="*/ 576 w 864"/>
                    <a:gd name="T5" fmla="*/ 58 h 864"/>
                    <a:gd name="T6" fmla="*/ 576 w 864"/>
                    <a:gd name="T7" fmla="*/ 576 h 864"/>
                    <a:gd name="T8" fmla="*/ 58 w 864"/>
                    <a:gd name="T9" fmla="*/ 576 h 864"/>
                    <a:gd name="T10" fmla="*/ 0 w 864"/>
                    <a:gd name="T11" fmla="*/ 634 h 864"/>
                    <a:gd name="T12" fmla="*/ 0 w 864"/>
                    <a:gd name="T13" fmla="*/ 806 h 864"/>
                    <a:gd name="T14" fmla="*/ 58 w 864"/>
                    <a:gd name="T15" fmla="*/ 864 h 864"/>
                    <a:gd name="T16" fmla="*/ 720 w 864"/>
                    <a:gd name="T17" fmla="*/ 864 h 864"/>
                    <a:gd name="T18" fmla="*/ 864 w 864"/>
                    <a:gd name="T19" fmla="*/ 720 h 864"/>
                    <a:gd name="T20" fmla="*/ 864 w 864"/>
                    <a:gd name="T21" fmla="*/ 58 h 864"/>
                    <a:gd name="T22" fmla="*/ 806 w 864"/>
                    <a:gd name="T23" fmla="*/ 0 h 8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64" h="864">
                      <a:moveTo>
                        <a:pt x="806" y="0"/>
                      </a:moveTo>
                      <a:cubicBezTo>
                        <a:pt x="634" y="0"/>
                        <a:pt x="634" y="0"/>
                        <a:pt x="634" y="0"/>
                      </a:cubicBezTo>
                      <a:cubicBezTo>
                        <a:pt x="605" y="0"/>
                        <a:pt x="576" y="29"/>
                        <a:pt x="576" y="58"/>
                      </a:cubicBezTo>
                      <a:cubicBezTo>
                        <a:pt x="576" y="576"/>
                        <a:pt x="576" y="576"/>
                        <a:pt x="576" y="576"/>
                      </a:cubicBezTo>
                      <a:cubicBezTo>
                        <a:pt x="58" y="576"/>
                        <a:pt x="58" y="576"/>
                        <a:pt x="58" y="576"/>
                      </a:cubicBezTo>
                      <a:cubicBezTo>
                        <a:pt x="29" y="576"/>
                        <a:pt x="0" y="605"/>
                        <a:pt x="0" y="634"/>
                      </a:cubicBezTo>
                      <a:cubicBezTo>
                        <a:pt x="0" y="806"/>
                        <a:pt x="0" y="806"/>
                        <a:pt x="0" y="806"/>
                      </a:cubicBezTo>
                      <a:cubicBezTo>
                        <a:pt x="0" y="835"/>
                        <a:pt x="29" y="864"/>
                        <a:pt x="58" y="864"/>
                      </a:cubicBezTo>
                      <a:cubicBezTo>
                        <a:pt x="720" y="864"/>
                        <a:pt x="720" y="864"/>
                        <a:pt x="720" y="864"/>
                      </a:cubicBezTo>
                      <a:cubicBezTo>
                        <a:pt x="806" y="864"/>
                        <a:pt x="864" y="806"/>
                        <a:pt x="864" y="720"/>
                      </a:cubicBezTo>
                      <a:cubicBezTo>
                        <a:pt x="864" y="58"/>
                        <a:pt x="864" y="58"/>
                        <a:pt x="864" y="58"/>
                      </a:cubicBezTo>
                      <a:cubicBezTo>
                        <a:pt x="864" y="29"/>
                        <a:pt x="835" y="0"/>
                        <a:pt x="80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67" name="Freeform 8">
                  <a:extLst>
                    <a:ext uri="{FF2B5EF4-FFF2-40B4-BE49-F238E27FC236}">
                      <a16:creationId xmlns:a16="http://schemas.microsoft.com/office/drawing/2014/main" id="{1F018515-158C-03E8-FA62-9B0F32D17E4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5" y="1390"/>
                  <a:ext cx="106" cy="106"/>
                </a:xfrm>
                <a:custGeom>
                  <a:avLst/>
                  <a:gdLst>
                    <a:gd name="T0" fmla="*/ 806 w 864"/>
                    <a:gd name="T1" fmla="*/ 576 h 864"/>
                    <a:gd name="T2" fmla="*/ 288 w 864"/>
                    <a:gd name="T3" fmla="*/ 576 h 864"/>
                    <a:gd name="T4" fmla="*/ 288 w 864"/>
                    <a:gd name="T5" fmla="*/ 58 h 864"/>
                    <a:gd name="T6" fmla="*/ 230 w 864"/>
                    <a:gd name="T7" fmla="*/ 0 h 864"/>
                    <a:gd name="T8" fmla="*/ 58 w 864"/>
                    <a:gd name="T9" fmla="*/ 0 h 864"/>
                    <a:gd name="T10" fmla="*/ 0 w 864"/>
                    <a:gd name="T11" fmla="*/ 58 h 864"/>
                    <a:gd name="T12" fmla="*/ 0 w 864"/>
                    <a:gd name="T13" fmla="*/ 720 h 864"/>
                    <a:gd name="T14" fmla="*/ 144 w 864"/>
                    <a:gd name="T15" fmla="*/ 864 h 864"/>
                    <a:gd name="T16" fmla="*/ 806 w 864"/>
                    <a:gd name="T17" fmla="*/ 864 h 864"/>
                    <a:gd name="T18" fmla="*/ 864 w 864"/>
                    <a:gd name="T19" fmla="*/ 806 h 864"/>
                    <a:gd name="T20" fmla="*/ 864 w 864"/>
                    <a:gd name="T21" fmla="*/ 634 h 864"/>
                    <a:gd name="T22" fmla="*/ 806 w 864"/>
                    <a:gd name="T23" fmla="*/ 576 h 8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64" h="864">
                      <a:moveTo>
                        <a:pt x="806" y="576"/>
                      </a:moveTo>
                      <a:cubicBezTo>
                        <a:pt x="288" y="576"/>
                        <a:pt x="288" y="576"/>
                        <a:pt x="288" y="576"/>
                      </a:cubicBezTo>
                      <a:cubicBezTo>
                        <a:pt x="288" y="58"/>
                        <a:pt x="288" y="58"/>
                        <a:pt x="288" y="58"/>
                      </a:cubicBezTo>
                      <a:cubicBezTo>
                        <a:pt x="288" y="29"/>
                        <a:pt x="259" y="0"/>
                        <a:pt x="230" y="0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29" y="0"/>
                        <a:pt x="0" y="29"/>
                        <a:pt x="0" y="58"/>
                      </a:cubicBezTo>
                      <a:cubicBezTo>
                        <a:pt x="0" y="720"/>
                        <a:pt x="0" y="720"/>
                        <a:pt x="0" y="720"/>
                      </a:cubicBezTo>
                      <a:cubicBezTo>
                        <a:pt x="0" y="806"/>
                        <a:pt x="58" y="864"/>
                        <a:pt x="144" y="864"/>
                      </a:cubicBezTo>
                      <a:cubicBezTo>
                        <a:pt x="806" y="864"/>
                        <a:pt x="806" y="864"/>
                        <a:pt x="806" y="864"/>
                      </a:cubicBezTo>
                      <a:cubicBezTo>
                        <a:pt x="835" y="864"/>
                        <a:pt x="864" y="835"/>
                        <a:pt x="864" y="806"/>
                      </a:cubicBezTo>
                      <a:cubicBezTo>
                        <a:pt x="864" y="634"/>
                        <a:pt x="864" y="634"/>
                        <a:pt x="864" y="634"/>
                      </a:cubicBezTo>
                      <a:cubicBezTo>
                        <a:pt x="864" y="605"/>
                        <a:pt x="835" y="576"/>
                        <a:pt x="806" y="57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68" name="Freeform 9">
                  <a:extLst>
                    <a:ext uri="{FF2B5EF4-FFF2-40B4-BE49-F238E27FC236}">
                      <a16:creationId xmlns:a16="http://schemas.microsoft.com/office/drawing/2014/main" id="{9C1F88B0-AD65-DEAF-4F26-D1F4C58FB02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86" y="1214"/>
                  <a:ext cx="212" cy="212"/>
                </a:xfrm>
                <a:custGeom>
                  <a:avLst/>
                  <a:gdLst>
                    <a:gd name="T0" fmla="*/ 0 w 1728"/>
                    <a:gd name="T1" fmla="*/ 58 h 1728"/>
                    <a:gd name="T2" fmla="*/ 0 w 1728"/>
                    <a:gd name="T3" fmla="*/ 1670 h 1728"/>
                    <a:gd name="T4" fmla="*/ 58 w 1728"/>
                    <a:gd name="T5" fmla="*/ 1728 h 1728"/>
                    <a:gd name="T6" fmla="*/ 1670 w 1728"/>
                    <a:gd name="T7" fmla="*/ 1728 h 1728"/>
                    <a:gd name="T8" fmla="*/ 1728 w 1728"/>
                    <a:gd name="T9" fmla="*/ 1670 h 1728"/>
                    <a:gd name="T10" fmla="*/ 1728 w 1728"/>
                    <a:gd name="T11" fmla="*/ 58 h 1728"/>
                    <a:gd name="T12" fmla="*/ 1670 w 1728"/>
                    <a:gd name="T13" fmla="*/ 0 h 1728"/>
                    <a:gd name="T14" fmla="*/ 58 w 1728"/>
                    <a:gd name="T15" fmla="*/ 0 h 1728"/>
                    <a:gd name="T16" fmla="*/ 0 w 1728"/>
                    <a:gd name="T17" fmla="*/ 58 h 17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728" h="1728">
                      <a:moveTo>
                        <a:pt x="0" y="58"/>
                      </a:moveTo>
                      <a:cubicBezTo>
                        <a:pt x="0" y="1670"/>
                        <a:pt x="0" y="1670"/>
                        <a:pt x="0" y="1670"/>
                      </a:cubicBezTo>
                      <a:cubicBezTo>
                        <a:pt x="0" y="1699"/>
                        <a:pt x="29" y="1728"/>
                        <a:pt x="58" y="1728"/>
                      </a:cubicBezTo>
                      <a:cubicBezTo>
                        <a:pt x="1670" y="1728"/>
                        <a:pt x="1670" y="1728"/>
                        <a:pt x="1670" y="1728"/>
                      </a:cubicBezTo>
                      <a:cubicBezTo>
                        <a:pt x="1699" y="1728"/>
                        <a:pt x="1728" y="1699"/>
                        <a:pt x="1728" y="1670"/>
                      </a:cubicBezTo>
                      <a:cubicBezTo>
                        <a:pt x="1728" y="58"/>
                        <a:pt x="1728" y="58"/>
                        <a:pt x="1728" y="58"/>
                      </a:cubicBezTo>
                      <a:cubicBezTo>
                        <a:pt x="1728" y="29"/>
                        <a:pt x="1699" y="0"/>
                        <a:pt x="1670" y="0"/>
                      </a:cubicBezTo>
                      <a:cubicBezTo>
                        <a:pt x="58" y="0"/>
                        <a:pt x="58" y="0"/>
                        <a:pt x="58" y="0"/>
                      </a:cubicBezTo>
                      <a:cubicBezTo>
                        <a:pt x="29" y="0"/>
                        <a:pt x="0" y="29"/>
                        <a:pt x="0" y="5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pic>
            <p:nvPicPr>
              <p:cNvPr id="62" name="그림 61" descr="대지, 건물, 실외, 벽돌이(가) 표시된 사진&#10;&#10;자동 생성된 설명">
                <a:extLst>
                  <a:ext uri="{FF2B5EF4-FFF2-40B4-BE49-F238E27FC236}">
                    <a16:creationId xmlns:a16="http://schemas.microsoft.com/office/drawing/2014/main" id="{E3030104-E51E-332B-A1F1-B64CED9AB8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268026" y="1350507"/>
                <a:ext cx="2461721" cy="1638720"/>
              </a:xfrm>
              <a:prstGeom prst="roundRect">
                <a:avLst>
                  <a:gd name="adj" fmla="val 11436"/>
                </a:avLst>
              </a:prstGeom>
            </p:spPr>
          </p:pic>
          <p:sp>
            <p:nvSpPr>
              <p:cNvPr id="63" name="직사각형 62">
                <a:extLst>
                  <a:ext uri="{FF2B5EF4-FFF2-40B4-BE49-F238E27FC236}">
                    <a16:creationId xmlns:a16="http://schemas.microsoft.com/office/drawing/2014/main" id="{BDF64759-BB71-995C-1BB0-71A7CB828F63}"/>
                  </a:ext>
                </a:extLst>
              </p:cNvPr>
              <p:cNvSpPr/>
              <p:nvPr/>
            </p:nvSpPr>
            <p:spPr>
              <a:xfrm>
                <a:off x="2366417" y="1350506"/>
                <a:ext cx="53779" cy="1588297"/>
              </a:xfrm>
              <a:prstGeom prst="rect">
                <a:avLst/>
              </a:prstGeom>
              <a:solidFill>
                <a:schemeClr val="accent1">
                  <a:alpha val="3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6AB84B2B-71F4-4029-1139-ABD088780258}"/>
                </a:ext>
              </a:extLst>
            </p:cNvPr>
            <p:cNvGrpSpPr/>
            <p:nvPr/>
          </p:nvGrpSpPr>
          <p:grpSpPr>
            <a:xfrm>
              <a:off x="399470" y="3091427"/>
              <a:ext cx="8346670" cy="1621203"/>
              <a:chOff x="399470" y="3091427"/>
              <a:chExt cx="8346670" cy="1621203"/>
            </a:xfrm>
          </p:grpSpPr>
          <p:sp>
            <p:nvSpPr>
              <p:cNvPr id="29" name="사각형: 둥근 모서리 28">
                <a:extLst>
                  <a:ext uri="{FF2B5EF4-FFF2-40B4-BE49-F238E27FC236}">
                    <a16:creationId xmlns:a16="http://schemas.microsoft.com/office/drawing/2014/main" id="{2BAB9A76-765E-D103-2EAB-3AA33A0D0FC0}"/>
                  </a:ext>
                </a:extLst>
              </p:cNvPr>
              <p:cNvSpPr/>
              <p:nvPr/>
            </p:nvSpPr>
            <p:spPr>
              <a:xfrm>
                <a:off x="399470" y="3096442"/>
                <a:ext cx="2544747" cy="1588297"/>
              </a:xfrm>
              <a:prstGeom prst="roundRect">
                <a:avLst/>
              </a:prstGeom>
              <a:solidFill>
                <a:srgbClr val="A4D76B"/>
              </a:solidFill>
              <a:ln>
                <a:solidFill>
                  <a:srgbClr val="A4D76B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0" name="사각형: 둥근 모서리 29">
                <a:extLst>
                  <a:ext uri="{FF2B5EF4-FFF2-40B4-BE49-F238E27FC236}">
                    <a16:creationId xmlns:a16="http://schemas.microsoft.com/office/drawing/2014/main" id="{E4DE5135-AD12-2F1D-803F-4971521622D9}"/>
                  </a:ext>
                </a:extLst>
              </p:cNvPr>
              <p:cNvSpPr/>
              <p:nvPr/>
            </p:nvSpPr>
            <p:spPr>
              <a:xfrm>
                <a:off x="2376254" y="3091427"/>
                <a:ext cx="6159815" cy="1613185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CF2E765-14C7-0B46-45F2-81E42E454A44}"/>
                  </a:ext>
                </a:extLst>
              </p:cNvPr>
              <p:cNvSpPr txBox="1"/>
              <p:nvPr/>
            </p:nvSpPr>
            <p:spPr>
              <a:xfrm>
                <a:off x="546927" y="3790437"/>
                <a:ext cx="1678364" cy="814485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algn="ctr" defTabSz="914400" latinLnBrk="1">
                  <a:buClr>
                    <a:srgbClr val="9F4AB6"/>
                  </a:buClr>
                  <a:defRPr kumimoji="1" sz="2400" b="1" spc="-8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나눔고딕 ExtraBold" panose="020D0904000000000000" pitchFamily="50" charset="-127"/>
                    <a:ea typeface="나눔고딕 ExtraBold" panose="020D0904000000000000" pitchFamily="50" charset="-127"/>
                    <a:cs typeface="Arial" panose="020B0604020202020204" pitchFamily="34" charset="0"/>
                  </a:defRPr>
                </a:lvl1pPr>
                <a:lvl2pPr defTabSz="914400" latinLnBrk="1"/>
                <a:lvl3pPr defTabSz="914400" latinLnBrk="1"/>
                <a:lvl4pPr defTabSz="914400" latinLnBrk="1"/>
                <a:lvl5pPr defTabSz="914400" latinLnBrk="1"/>
                <a:lvl6pPr defTabSz="914400" latinLnBrk="1"/>
                <a:lvl7pPr defTabSz="914400" latinLnBrk="1"/>
                <a:lvl8pPr defTabSz="914400" latinLnBrk="1"/>
                <a:lvl9pPr defTabSz="914400" latinLnBrk="1"/>
              </a:lstStyle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9F4AB6"/>
                  </a:buClr>
                  <a:buSzTx/>
                  <a:buFontTx/>
                  <a:buNone/>
                  <a:tabLst/>
                  <a:defRPr/>
                </a:pPr>
                <a:r>
                  <a:rPr kumimoji="1" lang="ko-KR" altLang="en-US" sz="2800" b="1" i="0" u="none" strike="noStrike" kern="1200" cap="none" spc="-8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보조기구가 </a:t>
                </a:r>
                <a:br>
                  <a:rPr kumimoji="1" lang="en-US" altLang="ko-KR" sz="2800" b="1" i="0" u="none" strike="noStrike" kern="1200" cap="none" spc="-8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kumimoji="1" lang="ko-KR" altLang="en-US" sz="2800" b="1" i="0" u="none" strike="noStrike" kern="1200" cap="none" spc="-8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필요합니다</a:t>
                </a:r>
              </a:p>
            </p:txBody>
          </p:sp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AC0035C5-9997-B595-E0AD-2A2C295B8B55}"/>
                  </a:ext>
                </a:extLst>
              </p:cNvPr>
              <p:cNvGrpSpPr/>
              <p:nvPr/>
            </p:nvGrpSpPr>
            <p:grpSpPr>
              <a:xfrm>
                <a:off x="2786040" y="3591860"/>
                <a:ext cx="190353" cy="173960"/>
                <a:chOff x="290423" y="4260915"/>
                <a:chExt cx="513431" cy="469214"/>
              </a:xfrm>
            </p:grpSpPr>
            <p:sp>
              <p:nvSpPr>
                <p:cNvPr id="51" name="직사각형 50">
                  <a:extLst>
                    <a:ext uri="{FF2B5EF4-FFF2-40B4-BE49-F238E27FC236}">
                      <a16:creationId xmlns:a16="http://schemas.microsoft.com/office/drawing/2014/main" id="{8FD04052-4A5E-F7DD-656A-54AAFE2D7227}"/>
                    </a:ext>
                  </a:extLst>
                </p:cNvPr>
                <p:cNvSpPr/>
                <p:nvPr/>
              </p:nvSpPr>
              <p:spPr>
                <a:xfrm>
                  <a:off x="290423" y="4398917"/>
                  <a:ext cx="304800" cy="304800"/>
                </a:xfrm>
                <a:prstGeom prst="rect">
                  <a:avLst/>
                </a:prstGeom>
                <a:noFill/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pic>
              <p:nvPicPr>
                <p:cNvPr id="52" name="그래픽 51" descr="확인 표시">
                  <a:extLst>
                    <a:ext uri="{FF2B5EF4-FFF2-40B4-BE49-F238E27FC236}">
                      <a16:creationId xmlns:a16="http://schemas.microsoft.com/office/drawing/2014/main" id="{0DA01D34-09BA-7C90-2AA5-3F72784B606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34640" y="4260915"/>
                  <a:ext cx="469214" cy="469214"/>
                </a:xfrm>
                <a:prstGeom prst="rect">
                  <a:avLst/>
                </a:prstGeom>
              </p:spPr>
            </p:pic>
          </p:grpSp>
          <p:grpSp>
            <p:nvGrpSpPr>
              <p:cNvPr id="33" name="그룹 32">
                <a:extLst>
                  <a:ext uri="{FF2B5EF4-FFF2-40B4-BE49-F238E27FC236}">
                    <a16:creationId xmlns:a16="http://schemas.microsoft.com/office/drawing/2014/main" id="{604CAF52-39F4-B666-40F5-3C888FF5EE25}"/>
                  </a:ext>
                </a:extLst>
              </p:cNvPr>
              <p:cNvGrpSpPr/>
              <p:nvPr/>
            </p:nvGrpSpPr>
            <p:grpSpPr>
              <a:xfrm>
                <a:off x="2786040" y="3961284"/>
                <a:ext cx="190353" cy="173960"/>
                <a:chOff x="290423" y="4260915"/>
                <a:chExt cx="513431" cy="469214"/>
              </a:xfrm>
            </p:grpSpPr>
            <p:sp>
              <p:nvSpPr>
                <p:cNvPr id="49" name="직사각형 48">
                  <a:extLst>
                    <a:ext uri="{FF2B5EF4-FFF2-40B4-BE49-F238E27FC236}">
                      <a16:creationId xmlns:a16="http://schemas.microsoft.com/office/drawing/2014/main" id="{9C269668-0E05-7FA4-7521-75391D2C61F4}"/>
                    </a:ext>
                  </a:extLst>
                </p:cNvPr>
                <p:cNvSpPr/>
                <p:nvPr/>
              </p:nvSpPr>
              <p:spPr>
                <a:xfrm>
                  <a:off x="290423" y="4398917"/>
                  <a:ext cx="304800" cy="304800"/>
                </a:xfrm>
                <a:prstGeom prst="rect">
                  <a:avLst/>
                </a:prstGeom>
                <a:noFill/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pic>
              <p:nvPicPr>
                <p:cNvPr id="50" name="그래픽 49" descr="확인 표시">
                  <a:extLst>
                    <a:ext uri="{FF2B5EF4-FFF2-40B4-BE49-F238E27FC236}">
                      <a16:creationId xmlns:a16="http://schemas.microsoft.com/office/drawing/2014/main" id="{5AA81691-E2D8-AF7C-73D1-17531480C17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34640" y="4260915"/>
                  <a:ext cx="469214" cy="469214"/>
                </a:xfrm>
                <a:prstGeom prst="rect">
                  <a:avLst/>
                </a:prstGeom>
              </p:spPr>
            </p:pic>
          </p:grpSp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069C6EF6-91B7-20BE-A434-779357471A8A}"/>
                  </a:ext>
                </a:extLst>
              </p:cNvPr>
              <p:cNvGrpSpPr/>
              <p:nvPr/>
            </p:nvGrpSpPr>
            <p:grpSpPr>
              <a:xfrm>
                <a:off x="1166668" y="3326954"/>
                <a:ext cx="524799" cy="428400"/>
                <a:chOff x="9508950" y="4146423"/>
                <a:chExt cx="2471738" cy="2017713"/>
              </a:xfrm>
              <a:solidFill>
                <a:schemeClr val="bg1">
                  <a:alpha val="60000"/>
                </a:schemeClr>
              </a:solidFill>
            </p:grpSpPr>
            <p:sp>
              <p:nvSpPr>
                <p:cNvPr id="38" name="Freeform 5">
                  <a:extLst>
                    <a:ext uri="{FF2B5EF4-FFF2-40B4-BE49-F238E27FC236}">
                      <a16:creationId xmlns:a16="http://schemas.microsoft.com/office/drawing/2014/main" id="{CD56B384-EDC4-EBCA-B28A-D5D13A805B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159825" y="4884611"/>
                  <a:ext cx="1004888" cy="427038"/>
                </a:xfrm>
                <a:custGeom>
                  <a:avLst/>
                  <a:gdLst>
                    <a:gd name="T0" fmla="*/ 0 w 1182"/>
                    <a:gd name="T1" fmla="*/ 0 h 503"/>
                    <a:gd name="T2" fmla="*/ 0 w 1182"/>
                    <a:gd name="T3" fmla="*/ 138 h 503"/>
                    <a:gd name="T4" fmla="*/ 550 w 1182"/>
                    <a:gd name="T5" fmla="*/ 503 h 503"/>
                    <a:gd name="T6" fmla="*/ 1182 w 1182"/>
                    <a:gd name="T7" fmla="*/ 503 h 503"/>
                    <a:gd name="T8" fmla="*/ 1182 w 1182"/>
                    <a:gd name="T9" fmla="*/ 0 h 503"/>
                    <a:gd name="T10" fmla="*/ 0 w 1182"/>
                    <a:gd name="T11" fmla="*/ 0 h 5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182" h="503">
                      <a:moveTo>
                        <a:pt x="0" y="0"/>
                      </a:moveTo>
                      <a:cubicBezTo>
                        <a:pt x="0" y="138"/>
                        <a:pt x="0" y="138"/>
                        <a:pt x="0" y="138"/>
                      </a:cubicBezTo>
                      <a:cubicBezTo>
                        <a:pt x="247" y="138"/>
                        <a:pt x="459" y="288"/>
                        <a:pt x="550" y="503"/>
                      </a:cubicBezTo>
                      <a:cubicBezTo>
                        <a:pt x="1182" y="503"/>
                        <a:pt x="1182" y="503"/>
                        <a:pt x="1182" y="503"/>
                      </a:cubicBezTo>
                      <a:cubicBezTo>
                        <a:pt x="1182" y="0"/>
                        <a:pt x="1182" y="0"/>
                        <a:pt x="1182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39" name="Freeform 6">
                  <a:extLst>
                    <a:ext uri="{FF2B5EF4-FFF2-40B4-BE49-F238E27FC236}">
                      <a16:creationId xmlns:a16="http://schemas.microsoft.com/office/drawing/2014/main" id="{1AB4E99D-D2D2-467A-0168-BA8CE6EEE0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602738" y="5368798"/>
                  <a:ext cx="1377950" cy="485775"/>
                </a:xfrm>
                <a:custGeom>
                  <a:avLst/>
                  <a:gdLst>
                    <a:gd name="T0" fmla="*/ 1303 w 1622"/>
                    <a:gd name="T1" fmla="*/ 572 h 572"/>
                    <a:gd name="T2" fmla="*/ 970 w 1622"/>
                    <a:gd name="T3" fmla="*/ 149 h 572"/>
                    <a:gd name="T4" fmla="*/ 75 w 1622"/>
                    <a:gd name="T5" fmla="*/ 149 h 572"/>
                    <a:gd name="T6" fmla="*/ 0 w 1622"/>
                    <a:gd name="T7" fmla="*/ 74 h 572"/>
                    <a:gd name="T8" fmla="*/ 75 w 1622"/>
                    <a:gd name="T9" fmla="*/ 0 h 572"/>
                    <a:gd name="T10" fmla="*/ 1042 w 1622"/>
                    <a:gd name="T11" fmla="*/ 0 h 572"/>
                    <a:gd name="T12" fmla="*/ 1345 w 1622"/>
                    <a:gd name="T13" fmla="*/ 384 h 572"/>
                    <a:gd name="T14" fmla="*/ 1503 w 1622"/>
                    <a:gd name="T15" fmla="*/ 304 h 572"/>
                    <a:gd name="T16" fmla="*/ 1604 w 1622"/>
                    <a:gd name="T17" fmla="*/ 337 h 572"/>
                    <a:gd name="T18" fmla="*/ 1571 w 1622"/>
                    <a:gd name="T19" fmla="*/ 438 h 572"/>
                    <a:gd name="T20" fmla="*/ 1303 w 1622"/>
                    <a:gd name="T21" fmla="*/ 572 h 57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622" h="572">
                      <a:moveTo>
                        <a:pt x="1303" y="572"/>
                      </a:moveTo>
                      <a:cubicBezTo>
                        <a:pt x="970" y="149"/>
                        <a:pt x="970" y="149"/>
                        <a:pt x="970" y="149"/>
                      </a:cubicBezTo>
                      <a:cubicBezTo>
                        <a:pt x="75" y="149"/>
                        <a:pt x="75" y="149"/>
                        <a:pt x="75" y="149"/>
                      </a:cubicBezTo>
                      <a:cubicBezTo>
                        <a:pt x="34" y="149"/>
                        <a:pt x="0" y="116"/>
                        <a:pt x="0" y="74"/>
                      </a:cubicBezTo>
                      <a:cubicBezTo>
                        <a:pt x="0" y="33"/>
                        <a:pt x="34" y="0"/>
                        <a:pt x="75" y="0"/>
                      </a:cubicBezTo>
                      <a:cubicBezTo>
                        <a:pt x="1042" y="0"/>
                        <a:pt x="1042" y="0"/>
                        <a:pt x="1042" y="0"/>
                      </a:cubicBezTo>
                      <a:cubicBezTo>
                        <a:pt x="1345" y="384"/>
                        <a:pt x="1345" y="384"/>
                        <a:pt x="1345" y="384"/>
                      </a:cubicBezTo>
                      <a:cubicBezTo>
                        <a:pt x="1503" y="304"/>
                        <a:pt x="1503" y="304"/>
                        <a:pt x="1503" y="304"/>
                      </a:cubicBezTo>
                      <a:cubicBezTo>
                        <a:pt x="1540" y="285"/>
                        <a:pt x="1585" y="300"/>
                        <a:pt x="1604" y="337"/>
                      </a:cubicBezTo>
                      <a:cubicBezTo>
                        <a:pt x="1622" y="374"/>
                        <a:pt x="1608" y="419"/>
                        <a:pt x="1571" y="438"/>
                      </a:cubicBezTo>
                      <a:lnTo>
                        <a:pt x="1303" y="57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40" name="Freeform 7">
                  <a:extLst>
                    <a:ext uri="{FF2B5EF4-FFF2-40B4-BE49-F238E27FC236}">
                      <a16:creationId xmlns:a16="http://schemas.microsoft.com/office/drawing/2014/main" id="{3A109739-3096-90CA-CF55-ED2ED673EDB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508950" y="4146423"/>
                  <a:ext cx="714375" cy="892175"/>
                </a:xfrm>
                <a:custGeom>
                  <a:avLst/>
                  <a:gdLst>
                    <a:gd name="T0" fmla="*/ 765 w 840"/>
                    <a:gd name="T1" fmla="*/ 1049 h 1049"/>
                    <a:gd name="T2" fmla="*/ 690 w 840"/>
                    <a:gd name="T3" fmla="*/ 974 h 1049"/>
                    <a:gd name="T4" fmla="*/ 690 w 840"/>
                    <a:gd name="T5" fmla="*/ 657 h 1049"/>
                    <a:gd name="T6" fmla="*/ 505 w 840"/>
                    <a:gd name="T7" fmla="*/ 149 h 1049"/>
                    <a:gd name="T8" fmla="*/ 75 w 840"/>
                    <a:gd name="T9" fmla="*/ 149 h 1049"/>
                    <a:gd name="T10" fmla="*/ 0 w 840"/>
                    <a:gd name="T11" fmla="*/ 75 h 1049"/>
                    <a:gd name="T12" fmla="*/ 75 w 840"/>
                    <a:gd name="T13" fmla="*/ 0 h 1049"/>
                    <a:gd name="T14" fmla="*/ 610 w 840"/>
                    <a:gd name="T15" fmla="*/ 0 h 1049"/>
                    <a:gd name="T16" fmla="*/ 840 w 840"/>
                    <a:gd name="T17" fmla="*/ 630 h 1049"/>
                    <a:gd name="T18" fmla="*/ 840 w 840"/>
                    <a:gd name="T19" fmla="*/ 974 h 1049"/>
                    <a:gd name="T20" fmla="*/ 765 w 840"/>
                    <a:gd name="T21" fmla="*/ 1049 h 10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40" h="1049">
                      <a:moveTo>
                        <a:pt x="765" y="1049"/>
                      </a:moveTo>
                      <a:cubicBezTo>
                        <a:pt x="723" y="1049"/>
                        <a:pt x="690" y="1016"/>
                        <a:pt x="690" y="974"/>
                      </a:cubicBezTo>
                      <a:cubicBezTo>
                        <a:pt x="690" y="657"/>
                        <a:pt x="690" y="657"/>
                        <a:pt x="690" y="657"/>
                      </a:cubicBezTo>
                      <a:cubicBezTo>
                        <a:pt x="505" y="149"/>
                        <a:pt x="505" y="149"/>
                        <a:pt x="505" y="149"/>
                      </a:cubicBezTo>
                      <a:cubicBezTo>
                        <a:pt x="75" y="149"/>
                        <a:pt x="75" y="149"/>
                        <a:pt x="75" y="149"/>
                      </a:cubicBezTo>
                      <a:cubicBezTo>
                        <a:pt x="34" y="149"/>
                        <a:pt x="0" y="116"/>
                        <a:pt x="0" y="75"/>
                      </a:cubicBezTo>
                      <a:cubicBezTo>
                        <a:pt x="0" y="33"/>
                        <a:pt x="34" y="0"/>
                        <a:pt x="75" y="0"/>
                      </a:cubicBezTo>
                      <a:cubicBezTo>
                        <a:pt x="610" y="0"/>
                        <a:pt x="610" y="0"/>
                        <a:pt x="610" y="0"/>
                      </a:cubicBezTo>
                      <a:cubicBezTo>
                        <a:pt x="840" y="630"/>
                        <a:pt x="840" y="630"/>
                        <a:pt x="840" y="630"/>
                      </a:cubicBezTo>
                      <a:cubicBezTo>
                        <a:pt x="840" y="974"/>
                        <a:pt x="840" y="974"/>
                        <a:pt x="840" y="974"/>
                      </a:cubicBezTo>
                      <a:cubicBezTo>
                        <a:pt x="840" y="1016"/>
                        <a:pt x="806" y="1049"/>
                        <a:pt x="765" y="104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41" name="Rectangle 8">
                  <a:extLst>
                    <a:ext uri="{FF2B5EF4-FFF2-40B4-BE49-F238E27FC236}">
                      <a16:creationId xmlns:a16="http://schemas.microsoft.com/office/drawing/2014/main" id="{13B706E0-340D-1701-B6DB-0A4C873CFDF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126488" y="5002086"/>
                  <a:ext cx="63500" cy="101282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42" name="Rectangle 9">
                  <a:extLst>
                    <a:ext uri="{FF2B5EF4-FFF2-40B4-BE49-F238E27FC236}">
                      <a16:creationId xmlns:a16="http://schemas.microsoft.com/office/drawing/2014/main" id="{7534507D-A1B0-0C7B-959F-A1A992E43DA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651825" y="5476748"/>
                  <a:ext cx="1014413" cy="6191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43" name="Freeform 10">
                  <a:extLst>
                    <a:ext uri="{FF2B5EF4-FFF2-40B4-BE49-F238E27FC236}">
                      <a16:creationId xmlns:a16="http://schemas.microsoft.com/office/drawing/2014/main" id="{951DE20B-3087-1BE3-80CD-7BE085F364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78825" y="5127498"/>
                  <a:ext cx="762000" cy="760413"/>
                </a:xfrm>
                <a:custGeom>
                  <a:avLst/>
                  <a:gdLst>
                    <a:gd name="T0" fmla="*/ 451 w 480"/>
                    <a:gd name="T1" fmla="*/ 479 h 479"/>
                    <a:gd name="T2" fmla="*/ 0 w 480"/>
                    <a:gd name="T3" fmla="*/ 28 h 479"/>
                    <a:gd name="T4" fmla="*/ 28 w 480"/>
                    <a:gd name="T5" fmla="*/ 0 h 479"/>
                    <a:gd name="T6" fmla="*/ 480 w 480"/>
                    <a:gd name="T7" fmla="*/ 451 h 479"/>
                    <a:gd name="T8" fmla="*/ 451 w 480"/>
                    <a:gd name="T9" fmla="*/ 479 h 4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0" h="479">
                      <a:moveTo>
                        <a:pt x="451" y="479"/>
                      </a:moveTo>
                      <a:lnTo>
                        <a:pt x="0" y="28"/>
                      </a:lnTo>
                      <a:lnTo>
                        <a:pt x="28" y="0"/>
                      </a:lnTo>
                      <a:lnTo>
                        <a:pt x="480" y="451"/>
                      </a:lnTo>
                      <a:lnTo>
                        <a:pt x="451" y="47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44" name="Freeform 11">
                  <a:extLst>
                    <a:ext uri="{FF2B5EF4-FFF2-40B4-BE49-F238E27FC236}">
                      <a16:creationId xmlns:a16="http://schemas.microsoft.com/office/drawing/2014/main" id="{1158D3C5-EAA4-E3D8-8897-28C48FA2AB4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778825" y="5127498"/>
                  <a:ext cx="762000" cy="760413"/>
                </a:xfrm>
                <a:custGeom>
                  <a:avLst/>
                  <a:gdLst>
                    <a:gd name="T0" fmla="*/ 28 w 480"/>
                    <a:gd name="T1" fmla="*/ 479 h 479"/>
                    <a:gd name="T2" fmla="*/ 0 w 480"/>
                    <a:gd name="T3" fmla="*/ 451 h 479"/>
                    <a:gd name="T4" fmla="*/ 451 w 480"/>
                    <a:gd name="T5" fmla="*/ 0 h 479"/>
                    <a:gd name="T6" fmla="*/ 480 w 480"/>
                    <a:gd name="T7" fmla="*/ 28 h 479"/>
                    <a:gd name="T8" fmla="*/ 28 w 480"/>
                    <a:gd name="T9" fmla="*/ 479 h 4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80" h="479">
                      <a:moveTo>
                        <a:pt x="28" y="479"/>
                      </a:moveTo>
                      <a:lnTo>
                        <a:pt x="0" y="451"/>
                      </a:lnTo>
                      <a:lnTo>
                        <a:pt x="451" y="0"/>
                      </a:lnTo>
                      <a:lnTo>
                        <a:pt x="480" y="28"/>
                      </a:lnTo>
                      <a:lnTo>
                        <a:pt x="28" y="47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45" name="Freeform 12">
                  <a:extLst>
                    <a:ext uri="{FF2B5EF4-FFF2-40B4-BE49-F238E27FC236}">
                      <a16:creationId xmlns:a16="http://schemas.microsoft.com/office/drawing/2014/main" id="{65CEB4E8-88E7-92E2-E562-FE600DA8336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596263" y="4944936"/>
                  <a:ext cx="1125538" cy="1125538"/>
                </a:xfrm>
                <a:custGeom>
                  <a:avLst/>
                  <a:gdLst>
                    <a:gd name="T0" fmla="*/ 662 w 1324"/>
                    <a:gd name="T1" fmla="*/ 1324 h 1324"/>
                    <a:gd name="T2" fmla="*/ 0 w 1324"/>
                    <a:gd name="T3" fmla="*/ 662 h 1324"/>
                    <a:gd name="T4" fmla="*/ 662 w 1324"/>
                    <a:gd name="T5" fmla="*/ 0 h 1324"/>
                    <a:gd name="T6" fmla="*/ 1324 w 1324"/>
                    <a:gd name="T7" fmla="*/ 662 h 1324"/>
                    <a:gd name="T8" fmla="*/ 662 w 1324"/>
                    <a:gd name="T9" fmla="*/ 1324 h 1324"/>
                    <a:gd name="T10" fmla="*/ 662 w 1324"/>
                    <a:gd name="T11" fmla="*/ 131 h 1324"/>
                    <a:gd name="T12" fmla="*/ 131 w 1324"/>
                    <a:gd name="T13" fmla="*/ 662 h 1324"/>
                    <a:gd name="T14" fmla="*/ 662 w 1324"/>
                    <a:gd name="T15" fmla="*/ 1193 h 1324"/>
                    <a:gd name="T16" fmla="*/ 1193 w 1324"/>
                    <a:gd name="T17" fmla="*/ 662 h 1324"/>
                    <a:gd name="T18" fmla="*/ 662 w 1324"/>
                    <a:gd name="T19" fmla="*/ 131 h 13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324" h="1324">
                      <a:moveTo>
                        <a:pt x="662" y="1324"/>
                      </a:moveTo>
                      <a:cubicBezTo>
                        <a:pt x="297" y="1324"/>
                        <a:pt x="0" y="1027"/>
                        <a:pt x="0" y="662"/>
                      </a:cubicBezTo>
                      <a:cubicBezTo>
                        <a:pt x="0" y="297"/>
                        <a:pt x="297" y="0"/>
                        <a:pt x="662" y="0"/>
                      </a:cubicBezTo>
                      <a:cubicBezTo>
                        <a:pt x="1027" y="0"/>
                        <a:pt x="1324" y="297"/>
                        <a:pt x="1324" y="662"/>
                      </a:cubicBezTo>
                      <a:cubicBezTo>
                        <a:pt x="1324" y="1027"/>
                        <a:pt x="1027" y="1324"/>
                        <a:pt x="662" y="1324"/>
                      </a:cubicBezTo>
                      <a:close/>
                      <a:moveTo>
                        <a:pt x="662" y="131"/>
                      </a:moveTo>
                      <a:cubicBezTo>
                        <a:pt x="369" y="131"/>
                        <a:pt x="131" y="369"/>
                        <a:pt x="131" y="662"/>
                      </a:cubicBezTo>
                      <a:cubicBezTo>
                        <a:pt x="131" y="955"/>
                        <a:pt x="369" y="1193"/>
                        <a:pt x="662" y="1193"/>
                      </a:cubicBezTo>
                      <a:cubicBezTo>
                        <a:pt x="955" y="1193"/>
                        <a:pt x="1193" y="955"/>
                        <a:pt x="1193" y="662"/>
                      </a:cubicBezTo>
                      <a:cubicBezTo>
                        <a:pt x="1193" y="369"/>
                        <a:pt x="955" y="131"/>
                        <a:pt x="662" y="13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46" name="Freeform 13">
                  <a:extLst>
                    <a:ext uri="{FF2B5EF4-FFF2-40B4-BE49-F238E27FC236}">
                      <a16:creationId xmlns:a16="http://schemas.microsoft.com/office/drawing/2014/main" id="{5F9BF48E-8AD1-2219-DEDA-987B5C1F3C1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093275" y="5630736"/>
                  <a:ext cx="534988" cy="533400"/>
                </a:xfrm>
                <a:custGeom>
                  <a:avLst/>
                  <a:gdLst>
                    <a:gd name="T0" fmla="*/ 314 w 629"/>
                    <a:gd name="T1" fmla="*/ 629 h 629"/>
                    <a:gd name="T2" fmla="*/ 0 w 629"/>
                    <a:gd name="T3" fmla="*/ 315 h 629"/>
                    <a:gd name="T4" fmla="*/ 314 w 629"/>
                    <a:gd name="T5" fmla="*/ 0 h 629"/>
                    <a:gd name="T6" fmla="*/ 629 w 629"/>
                    <a:gd name="T7" fmla="*/ 315 h 629"/>
                    <a:gd name="T8" fmla="*/ 314 w 629"/>
                    <a:gd name="T9" fmla="*/ 629 h 629"/>
                    <a:gd name="T10" fmla="*/ 314 w 629"/>
                    <a:gd name="T11" fmla="*/ 117 h 629"/>
                    <a:gd name="T12" fmla="*/ 116 w 629"/>
                    <a:gd name="T13" fmla="*/ 315 h 629"/>
                    <a:gd name="T14" fmla="*/ 314 w 629"/>
                    <a:gd name="T15" fmla="*/ 512 h 629"/>
                    <a:gd name="T16" fmla="*/ 512 w 629"/>
                    <a:gd name="T17" fmla="*/ 315 h 629"/>
                    <a:gd name="T18" fmla="*/ 314 w 629"/>
                    <a:gd name="T19" fmla="*/ 117 h 6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29" h="629">
                      <a:moveTo>
                        <a:pt x="314" y="629"/>
                      </a:moveTo>
                      <a:cubicBezTo>
                        <a:pt x="141" y="629"/>
                        <a:pt x="0" y="488"/>
                        <a:pt x="0" y="315"/>
                      </a:cubicBezTo>
                      <a:cubicBezTo>
                        <a:pt x="0" y="141"/>
                        <a:pt x="141" y="0"/>
                        <a:pt x="314" y="0"/>
                      </a:cubicBezTo>
                      <a:cubicBezTo>
                        <a:pt x="488" y="0"/>
                        <a:pt x="629" y="141"/>
                        <a:pt x="629" y="315"/>
                      </a:cubicBezTo>
                      <a:cubicBezTo>
                        <a:pt x="629" y="488"/>
                        <a:pt x="488" y="629"/>
                        <a:pt x="314" y="629"/>
                      </a:cubicBezTo>
                      <a:close/>
                      <a:moveTo>
                        <a:pt x="314" y="117"/>
                      </a:moveTo>
                      <a:cubicBezTo>
                        <a:pt x="205" y="117"/>
                        <a:pt x="116" y="205"/>
                        <a:pt x="116" y="315"/>
                      </a:cubicBezTo>
                      <a:cubicBezTo>
                        <a:pt x="116" y="424"/>
                        <a:pt x="205" y="512"/>
                        <a:pt x="314" y="512"/>
                      </a:cubicBezTo>
                      <a:cubicBezTo>
                        <a:pt x="423" y="512"/>
                        <a:pt x="512" y="424"/>
                        <a:pt x="512" y="315"/>
                      </a:cubicBezTo>
                      <a:cubicBezTo>
                        <a:pt x="512" y="205"/>
                        <a:pt x="423" y="117"/>
                        <a:pt x="314" y="1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47" name="Freeform 14">
                  <a:extLst>
                    <a:ext uri="{FF2B5EF4-FFF2-40B4-BE49-F238E27FC236}">
                      <a16:creationId xmlns:a16="http://schemas.microsoft.com/office/drawing/2014/main" id="{ECA225BD-A42A-9CE6-A764-B85195DDFA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94738" y="4630611"/>
                  <a:ext cx="1338263" cy="1330325"/>
                </a:xfrm>
                <a:custGeom>
                  <a:avLst/>
                  <a:gdLst>
                    <a:gd name="T0" fmla="*/ 1488 w 1573"/>
                    <a:gd name="T1" fmla="*/ 1566 h 1566"/>
                    <a:gd name="T2" fmla="*/ 1428 w 1573"/>
                    <a:gd name="T3" fmla="*/ 1536 h 1566"/>
                    <a:gd name="T4" fmla="*/ 1182 w 1573"/>
                    <a:gd name="T5" fmla="*/ 1206 h 1566"/>
                    <a:gd name="T6" fmla="*/ 1182 w 1573"/>
                    <a:gd name="T7" fmla="*/ 326 h 1566"/>
                    <a:gd name="T8" fmla="*/ 996 w 1573"/>
                    <a:gd name="T9" fmla="*/ 149 h 1566"/>
                    <a:gd name="T10" fmla="*/ 75 w 1573"/>
                    <a:gd name="T11" fmla="*/ 149 h 1566"/>
                    <a:gd name="T12" fmla="*/ 0 w 1573"/>
                    <a:gd name="T13" fmla="*/ 75 h 1566"/>
                    <a:gd name="T14" fmla="*/ 75 w 1573"/>
                    <a:gd name="T15" fmla="*/ 0 h 1566"/>
                    <a:gd name="T16" fmla="*/ 1007 w 1573"/>
                    <a:gd name="T17" fmla="*/ 0 h 1566"/>
                    <a:gd name="T18" fmla="*/ 1012 w 1573"/>
                    <a:gd name="T19" fmla="*/ 0 h 1566"/>
                    <a:gd name="T20" fmla="*/ 1332 w 1573"/>
                    <a:gd name="T21" fmla="*/ 326 h 1566"/>
                    <a:gd name="T22" fmla="*/ 1332 w 1573"/>
                    <a:gd name="T23" fmla="*/ 1156 h 1566"/>
                    <a:gd name="T24" fmla="*/ 1548 w 1573"/>
                    <a:gd name="T25" fmla="*/ 1447 h 1566"/>
                    <a:gd name="T26" fmla="*/ 1533 w 1573"/>
                    <a:gd name="T27" fmla="*/ 1552 h 1566"/>
                    <a:gd name="T28" fmla="*/ 1488 w 1573"/>
                    <a:gd name="T29" fmla="*/ 1566 h 15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573" h="1566">
                      <a:moveTo>
                        <a:pt x="1488" y="1566"/>
                      </a:moveTo>
                      <a:cubicBezTo>
                        <a:pt x="1465" y="1566"/>
                        <a:pt x="1443" y="1556"/>
                        <a:pt x="1428" y="1536"/>
                      </a:cubicBezTo>
                      <a:cubicBezTo>
                        <a:pt x="1182" y="1206"/>
                        <a:pt x="1182" y="1206"/>
                        <a:pt x="1182" y="1206"/>
                      </a:cubicBezTo>
                      <a:cubicBezTo>
                        <a:pt x="1182" y="326"/>
                        <a:pt x="1182" y="326"/>
                        <a:pt x="1182" y="326"/>
                      </a:cubicBezTo>
                      <a:cubicBezTo>
                        <a:pt x="1182" y="189"/>
                        <a:pt x="1025" y="155"/>
                        <a:pt x="996" y="149"/>
                      </a:cubicBezTo>
                      <a:cubicBezTo>
                        <a:pt x="75" y="149"/>
                        <a:pt x="75" y="149"/>
                        <a:pt x="75" y="149"/>
                      </a:cubicBezTo>
                      <a:cubicBezTo>
                        <a:pt x="33" y="149"/>
                        <a:pt x="0" y="116"/>
                        <a:pt x="0" y="75"/>
                      </a:cubicBezTo>
                      <a:cubicBezTo>
                        <a:pt x="0" y="33"/>
                        <a:pt x="33" y="0"/>
                        <a:pt x="75" y="0"/>
                      </a:cubicBezTo>
                      <a:cubicBezTo>
                        <a:pt x="1007" y="0"/>
                        <a:pt x="1007" y="0"/>
                        <a:pt x="1007" y="0"/>
                      </a:cubicBezTo>
                      <a:cubicBezTo>
                        <a:pt x="1012" y="0"/>
                        <a:pt x="1012" y="0"/>
                        <a:pt x="1012" y="0"/>
                      </a:cubicBezTo>
                      <a:cubicBezTo>
                        <a:pt x="1123" y="15"/>
                        <a:pt x="1332" y="103"/>
                        <a:pt x="1332" y="326"/>
                      </a:cubicBezTo>
                      <a:cubicBezTo>
                        <a:pt x="1332" y="1156"/>
                        <a:pt x="1332" y="1156"/>
                        <a:pt x="1332" y="1156"/>
                      </a:cubicBezTo>
                      <a:cubicBezTo>
                        <a:pt x="1548" y="1447"/>
                        <a:pt x="1548" y="1447"/>
                        <a:pt x="1548" y="1447"/>
                      </a:cubicBezTo>
                      <a:cubicBezTo>
                        <a:pt x="1573" y="1480"/>
                        <a:pt x="1566" y="1527"/>
                        <a:pt x="1533" y="1552"/>
                      </a:cubicBezTo>
                      <a:cubicBezTo>
                        <a:pt x="1520" y="1562"/>
                        <a:pt x="1504" y="1566"/>
                        <a:pt x="1488" y="156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48" name="Oval 15">
                  <a:extLst>
                    <a:ext uri="{FF2B5EF4-FFF2-40B4-BE49-F238E27FC236}">
                      <a16:creationId xmlns:a16="http://schemas.microsoft.com/office/drawing/2014/main" id="{6DAFBC4D-7C36-D770-1C72-5C93AF5DBCF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055050" y="5403723"/>
                  <a:ext cx="206375" cy="207963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CCF74B4-554C-DBBD-010F-E8BD1938C2A7}"/>
                  </a:ext>
                </a:extLst>
              </p:cNvPr>
              <p:cNvSpPr txBox="1"/>
              <p:nvPr/>
            </p:nvSpPr>
            <p:spPr>
              <a:xfrm>
                <a:off x="3010290" y="3554534"/>
                <a:ext cx="3906063" cy="6918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indent="-171450">
                  <a:spcBef>
                    <a:spcPts val="400"/>
                  </a:spcBef>
                  <a:buFont typeface="Wingdings" panose="05000000000000000000" pitchFamily="2" charset="2"/>
                  <a:buChar char="§"/>
                  <a:defRPr sz="140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800"/>
                  </a:spcBef>
                  <a:spcAft>
                    <a:spcPts val="0"/>
                  </a:spcAft>
                  <a:buClr>
                    <a:srgbClr val="43B3A8"/>
                  </a:buClr>
                  <a:buSzTx/>
                  <a:buFont typeface="Wingdings" panose="05000000000000000000" pitchFamily="2" charset="2"/>
                  <a:buNone/>
                  <a:tabLst/>
                  <a:defRPr/>
                </a:pPr>
                <a:r>
                  <a:rPr kumimoji="0" lang="ko-KR" altLang="en-US" sz="2000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휠체어 좌석 공간 마련하기</a:t>
                </a:r>
                <a:endParaRPr kumimoji="0" lang="en-US" altLang="ko-KR" sz="2000" b="1" i="0" u="none" strike="noStrike" kern="1200" cap="none" spc="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800"/>
                  </a:spcBef>
                  <a:spcAft>
                    <a:spcPts val="0"/>
                  </a:spcAft>
                  <a:buClr>
                    <a:srgbClr val="43B3A8"/>
                  </a:buClr>
                  <a:buSzTx/>
                  <a:buFont typeface="Wingdings" panose="05000000000000000000" pitchFamily="2" charset="2"/>
                  <a:buNone/>
                  <a:tabLst/>
                  <a:defRPr/>
                </a:pPr>
                <a:r>
                  <a:rPr kumimoji="0" lang="ko-KR" altLang="en-US" sz="2000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허락 없이</a:t>
                </a:r>
                <a:r>
                  <a:rPr kumimoji="0" lang="en-US" altLang="ko-KR" sz="2000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</a:t>
                </a:r>
                <a:r>
                  <a:rPr kumimoji="0" lang="ko-KR" altLang="en-US" sz="2000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보조기구 사용하거나 옮기지 않기</a:t>
                </a:r>
              </a:p>
            </p:txBody>
          </p:sp>
          <p:pic>
            <p:nvPicPr>
              <p:cNvPr id="36" name="그림 35" descr="실내, 바닥, 가구, 테이블이(가) 표시된 사진&#10;&#10;자동 생성된 설명">
                <a:extLst>
                  <a:ext uri="{FF2B5EF4-FFF2-40B4-BE49-F238E27FC236}">
                    <a16:creationId xmlns:a16="http://schemas.microsoft.com/office/drawing/2014/main" id="{5FA468A9-34E6-2992-698C-2F96932EB6D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26361" y="3099444"/>
                <a:ext cx="2419779" cy="1613186"/>
              </a:xfrm>
              <a:prstGeom prst="roundRect">
                <a:avLst/>
              </a:prstGeom>
            </p:spPr>
          </p:pic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8443C23A-1037-34B1-1994-BE6B6072356F}"/>
                  </a:ext>
                </a:extLst>
              </p:cNvPr>
              <p:cNvSpPr/>
              <p:nvPr/>
            </p:nvSpPr>
            <p:spPr>
              <a:xfrm>
                <a:off x="2366417" y="3096441"/>
                <a:ext cx="53779" cy="1588297"/>
              </a:xfrm>
              <a:prstGeom prst="rect">
                <a:avLst/>
              </a:prstGeom>
              <a:solidFill>
                <a:schemeClr val="accent1">
                  <a:alpha val="3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7098CCD8-D1A7-5902-1ACF-2A3C520C40E8}"/>
                </a:ext>
              </a:extLst>
            </p:cNvPr>
            <p:cNvGrpSpPr/>
            <p:nvPr/>
          </p:nvGrpSpPr>
          <p:grpSpPr>
            <a:xfrm>
              <a:off x="399470" y="4825504"/>
              <a:ext cx="8328536" cy="1616178"/>
              <a:chOff x="399470" y="4825504"/>
              <a:chExt cx="8328536" cy="1616178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4C9B0E01-93F4-C3CE-8115-8FD56E4508A0}"/>
                  </a:ext>
                </a:extLst>
              </p:cNvPr>
              <p:cNvSpPr/>
              <p:nvPr/>
            </p:nvSpPr>
            <p:spPr>
              <a:xfrm>
                <a:off x="399470" y="4837948"/>
                <a:ext cx="2544747" cy="1588297"/>
              </a:xfrm>
              <a:prstGeom prst="roundRect">
                <a:avLst/>
              </a:prstGeom>
              <a:solidFill>
                <a:srgbClr val="A4D76B"/>
              </a:solidFill>
              <a:ln>
                <a:solidFill>
                  <a:srgbClr val="A4D76B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D3325ED8-653A-B51B-D592-F48CDFFE2E09}"/>
                  </a:ext>
                </a:extLst>
              </p:cNvPr>
              <p:cNvSpPr/>
              <p:nvPr/>
            </p:nvSpPr>
            <p:spPr>
              <a:xfrm>
                <a:off x="2376254" y="4828497"/>
                <a:ext cx="6159815" cy="1613185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DC605F1F-F11A-6DBA-7E30-804EF50C31F2}"/>
                  </a:ext>
                </a:extLst>
              </p:cNvPr>
              <p:cNvSpPr txBox="1"/>
              <p:nvPr/>
            </p:nvSpPr>
            <p:spPr>
              <a:xfrm>
                <a:off x="3010290" y="4997521"/>
                <a:ext cx="4055043" cy="13049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indent="-171450">
                  <a:spcBef>
                    <a:spcPts val="400"/>
                  </a:spcBef>
                  <a:buFont typeface="Wingdings" panose="05000000000000000000" pitchFamily="2" charset="2"/>
                  <a:buChar char="§"/>
                  <a:defRPr sz="140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800"/>
                  </a:spcBef>
                  <a:spcAft>
                    <a:spcPts val="0"/>
                  </a:spcAft>
                  <a:buClr>
                    <a:srgbClr val="5FC355"/>
                  </a:buClr>
                  <a:buSzTx/>
                  <a:buFont typeface="Wingdings" panose="05000000000000000000" pitchFamily="2" charset="2"/>
                  <a:buNone/>
                  <a:tabLst/>
                  <a:defRPr/>
                </a:pPr>
                <a:r>
                  <a:rPr kumimoji="0" lang="ko-KR" altLang="en-US" sz="2000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도움이 필요할 때</a:t>
                </a:r>
                <a:r>
                  <a:rPr kumimoji="0" lang="en-US" altLang="ko-KR" sz="2000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</a:t>
                </a:r>
                <a:r>
                  <a:rPr kumimoji="0" lang="ko-KR" altLang="en-US" sz="2000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꼭 상대방 의사 확인</a:t>
                </a:r>
                <a:endParaRPr kumimoji="0" lang="en-US" altLang="ko-KR" sz="2000" b="1" i="0" u="none" strike="noStrike" kern="1200" cap="none" spc="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800"/>
                  </a:spcBef>
                  <a:spcAft>
                    <a:spcPts val="0"/>
                  </a:spcAft>
                  <a:buClr>
                    <a:srgbClr val="5FC355"/>
                  </a:buClr>
                  <a:buSzTx/>
                  <a:buFont typeface="Wingdings" panose="05000000000000000000" pitchFamily="2" charset="2"/>
                  <a:buNone/>
                  <a:tabLst/>
                  <a:defRPr/>
                </a:pPr>
                <a:r>
                  <a:rPr kumimoji="0" lang="ko-KR" altLang="en-US" sz="2000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엘리베이터 문 잡아 주기</a:t>
                </a:r>
                <a:endParaRPr kumimoji="0" lang="en-US" altLang="ko-KR" sz="2000" b="1" i="0" u="none" strike="noStrike" kern="1200" cap="none" spc="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800"/>
                  </a:spcBef>
                  <a:spcAft>
                    <a:spcPts val="0"/>
                  </a:spcAft>
                  <a:buClr>
                    <a:srgbClr val="5FC355"/>
                  </a:buClr>
                  <a:buSzTx/>
                  <a:buFont typeface="Wingdings" panose="05000000000000000000" pitchFamily="2" charset="2"/>
                  <a:buNone/>
                  <a:tabLst/>
                  <a:defRPr/>
                </a:pPr>
                <a:r>
                  <a:rPr kumimoji="0" lang="ko-KR" altLang="en-US" sz="2000" b="1" i="0" u="none" strike="noStrike" kern="1200" cap="none" spc="-7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경우에 따라 체육 활동도 가능</a:t>
                </a:r>
                <a:r>
                  <a:rPr kumimoji="0" lang="en-US" altLang="ko-KR" sz="2000" b="1" i="0" u="none" strike="noStrike" kern="1200" cap="none" spc="-7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! </a:t>
                </a:r>
                <a:br>
                  <a:rPr kumimoji="0" lang="en-US" altLang="ko-KR" sz="2000" b="1" i="0" u="none" strike="noStrike" kern="1200" cap="none" spc="-7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kumimoji="0" lang="ko-KR" altLang="en-US" sz="2000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행사 시 같이 할 수 있는 활동 물어 보기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2977BC6-407D-87FE-75A0-7FAC76AB8D18}"/>
                  </a:ext>
                </a:extLst>
              </p:cNvPr>
              <p:cNvSpPr txBox="1"/>
              <p:nvPr/>
            </p:nvSpPr>
            <p:spPr>
              <a:xfrm>
                <a:off x="527629" y="5546132"/>
                <a:ext cx="1762423" cy="814485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algn="ctr" defTabSz="914400" latinLnBrk="1">
                  <a:buClr>
                    <a:srgbClr val="9F4AB6"/>
                  </a:buClr>
                  <a:defRPr kumimoji="1" sz="2400" b="1" spc="-8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나눔고딕 ExtraBold" panose="020D0904000000000000" pitchFamily="50" charset="-127"/>
                    <a:ea typeface="나눔고딕 ExtraBold" panose="020D0904000000000000" pitchFamily="50" charset="-127"/>
                    <a:cs typeface="Arial" panose="020B0604020202020204" pitchFamily="34" charset="0"/>
                  </a:defRPr>
                </a:lvl1pPr>
                <a:lvl2pPr defTabSz="914400" latinLnBrk="1"/>
                <a:lvl3pPr defTabSz="914400" latinLnBrk="1"/>
                <a:lvl4pPr defTabSz="914400" latinLnBrk="1"/>
                <a:lvl5pPr defTabSz="914400" latinLnBrk="1"/>
                <a:lvl6pPr defTabSz="914400" latinLnBrk="1"/>
                <a:lvl7pPr defTabSz="914400" latinLnBrk="1"/>
                <a:lvl8pPr defTabSz="914400" latinLnBrk="1"/>
                <a:lvl9pPr defTabSz="914400" latinLnBrk="1"/>
              </a:lstStyle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9F4AB6"/>
                  </a:buClr>
                  <a:buSzTx/>
                  <a:buFontTx/>
                  <a:buNone/>
                  <a:tabLst/>
                  <a:defRPr/>
                </a:pPr>
                <a:r>
                  <a:rPr kumimoji="1" lang="ko-KR" altLang="en-US" sz="2800" b="1" i="0" u="none" strike="noStrike" kern="1200" cap="none" spc="-8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본인의 의사를</a:t>
                </a:r>
                <a:br>
                  <a:rPr kumimoji="1" lang="en-US" altLang="ko-KR" sz="2800" b="1" i="0" u="none" strike="noStrike" kern="1200" cap="none" spc="-8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kumimoji="1" lang="ko-KR" altLang="en-US" sz="2800" b="1" i="0" u="none" strike="noStrike" kern="1200" cap="none" spc="-8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확인하세요</a:t>
                </a:r>
              </a:p>
            </p:txBody>
          </p: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AF2BCD68-A0CB-5D94-B4F0-5221205A95C1}"/>
                  </a:ext>
                </a:extLst>
              </p:cNvPr>
              <p:cNvGrpSpPr/>
              <p:nvPr/>
            </p:nvGrpSpPr>
            <p:grpSpPr>
              <a:xfrm>
                <a:off x="2786040" y="5044372"/>
                <a:ext cx="190353" cy="173960"/>
                <a:chOff x="290423" y="4260915"/>
                <a:chExt cx="513431" cy="469214"/>
              </a:xfrm>
            </p:grpSpPr>
            <p:sp>
              <p:nvSpPr>
                <p:cNvPr id="27" name="직사각형 26">
                  <a:extLst>
                    <a:ext uri="{FF2B5EF4-FFF2-40B4-BE49-F238E27FC236}">
                      <a16:creationId xmlns:a16="http://schemas.microsoft.com/office/drawing/2014/main" id="{34FD7C52-23D0-C1DD-6EBA-F66C44BDD560}"/>
                    </a:ext>
                  </a:extLst>
                </p:cNvPr>
                <p:cNvSpPr/>
                <p:nvPr/>
              </p:nvSpPr>
              <p:spPr>
                <a:xfrm>
                  <a:off x="290423" y="4398917"/>
                  <a:ext cx="304800" cy="304800"/>
                </a:xfrm>
                <a:prstGeom prst="rect">
                  <a:avLst/>
                </a:prstGeom>
                <a:noFill/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pic>
              <p:nvPicPr>
                <p:cNvPr id="28" name="그래픽 27" descr="확인 표시">
                  <a:extLst>
                    <a:ext uri="{FF2B5EF4-FFF2-40B4-BE49-F238E27FC236}">
                      <a16:creationId xmlns:a16="http://schemas.microsoft.com/office/drawing/2014/main" id="{F3E0ED8F-0C8D-EEA5-204D-FB699CEFF08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34640" y="4260915"/>
                  <a:ext cx="469214" cy="469214"/>
                </a:xfrm>
                <a:prstGeom prst="rect">
                  <a:avLst/>
                </a:prstGeom>
              </p:spPr>
            </p:pic>
          </p:grpSp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C67504A3-DD31-C393-5FF3-E204481710FE}"/>
                  </a:ext>
                </a:extLst>
              </p:cNvPr>
              <p:cNvGrpSpPr/>
              <p:nvPr/>
            </p:nvGrpSpPr>
            <p:grpSpPr>
              <a:xfrm>
                <a:off x="2786040" y="5398800"/>
                <a:ext cx="190353" cy="173960"/>
                <a:chOff x="290423" y="4260915"/>
                <a:chExt cx="513431" cy="469214"/>
              </a:xfrm>
            </p:grpSpPr>
            <p:sp>
              <p:nvSpPr>
                <p:cNvPr id="25" name="직사각형 24">
                  <a:extLst>
                    <a:ext uri="{FF2B5EF4-FFF2-40B4-BE49-F238E27FC236}">
                      <a16:creationId xmlns:a16="http://schemas.microsoft.com/office/drawing/2014/main" id="{FC9D4D4F-9FA8-08AD-8554-73C298F78E4F}"/>
                    </a:ext>
                  </a:extLst>
                </p:cNvPr>
                <p:cNvSpPr/>
                <p:nvPr/>
              </p:nvSpPr>
              <p:spPr>
                <a:xfrm>
                  <a:off x="290423" y="4398917"/>
                  <a:ext cx="304800" cy="304800"/>
                </a:xfrm>
                <a:prstGeom prst="rect">
                  <a:avLst/>
                </a:prstGeom>
                <a:noFill/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pic>
              <p:nvPicPr>
                <p:cNvPr id="26" name="그래픽 25" descr="확인 표시">
                  <a:extLst>
                    <a:ext uri="{FF2B5EF4-FFF2-40B4-BE49-F238E27FC236}">
                      <a16:creationId xmlns:a16="http://schemas.microsoft.com/office/drawing/2014/main" id="{9BD38458-6716-5D9B-EC0E-264658B3354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34640" y="4260915"/>
                  <a:ext cx="469214" cy="469214"/>
                </a:xfrm>
                <a:prstGeom prst="rect">
                  <a:avLst/>
                </a:prstGeom>
              </p:spPr>
            </p:pic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A16ABDC8-0A01-C48C-AF5D-767923DEFBC6}"/>
                  </a:ext>
                </a:extLst>
              </p:cNvPr>
              <p:cNvGrpSpPr/>
              <p:nvPr/>
            </p:nvGrpSpPr>
            <p:grpSpPr>
              <a:xfrm>
                <a:off x="2786040" y="5738565"/>
                <a:ext cx="190353" cy="173960"/>
                <a:chOff x="290423" y="4260915"/>
                <a:chExt cx="513431" cy="469214"/>
              </a:xfrm>
            </p:grpSpPr>
            <p:sp>
              <p:nvSpPr>
                <p:cNvPr id="23" name="직사각형 22">
                  <a:extLst>
                    <a:ext uri="{FF2B5EF4-FFF2-40B4-BE49-F238E27FC236}">
                      <a16:creationId xmlns:a16="http://schemas.microsoft.com/office/drawing/2014/main" id="{133F2685-5C7F-A601-DA35-953FCB7BE97D}"/>
                    </a:ext>
                  </a:extLst>
                </p:cNvPr>
                <p:cNvSpPr/>
                <p:nvPr/>
              </p:nvSpPr>
              <p:spPr>
                <a:xfrm>
                  <a:off x="290423" y="4398917"/>
                  <a:ext cx="304800" cy="304800"/>
                </a:xfrm>
                <a:prstGeom prst="rect">
                  <a:avLst/>
                </a:prstGeom>
                <a:noFill/>
                <a:ln w="254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pic>
              <p:nvPicPr>
                <p:cNvPr id="24" name="그래픽 23" descr="확인 표시">
                  <a:extLst>
                    <a:ext uri="{FF2B5EF4-FFF2-40B4-BE49-F238E27FC236}">
                      <a16:creationId xmlns:a16="http://schemas.microsoft.com/office/drawing/2014/main" id="{19E587B6-7B8E-5ABF-C87A-9D92BF2683C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34640" y="4260915"/>
                  <a:ext cx="469214" cy="469214"/>
                </a:xfrm>
                <a:prstGeom prst="rect">
                  <a:avLst/>
                </a:prstGeom>
              </p:spPr>
            </p:pic>
          </p:grpSp>
          <p:grpSp>
            <p:nvGrpSpPr>
              <p:cNvPr id="17" name="그룹 16">
                <a:extLst>
                  <a:ext uri="{FF2B5EF4-FFF2-40B4-BE49-F238E27FC236}">
                    <a16:creationId xmlns:a16="http://schemas.microsoft.com/office/drawing/2014/main" id="{78BC24DF-04FE-F691-27D4-AAD29AC52DDB}"/>
                  </a:ext>
                </a:extLst>
              </p:cNvPr>
              <p:cNvGrpSpPr/>
              <p:nvPr/>
            </p:nvGrpSpPr>
            <p:grpSpPr>
              <a:xfrm flipH="1">
                <a:off x="1199429" y="5006010"/>
                <a:ext cx="417211" cy="500457"/>
                <a:chOff x="1758378" y="4208687"/>
                <a:chExt cx="344772" cy="413563"/>
              </a:xfrm>
              <a:solidFill>
                <a:schemeClr val="bg1">
                  <a:alpha val="60000"/>
                </a:schemeClr>
              </a:solidFill>
            </p:grpSpPr>
            <p:sp>
              <p:nvSpPr>
                <p:cNvPr id="20" name="Freeform 15">
                  <a:extLst>
                    <a:ext uri="{FF2B5EF4-FFF2-40B4-BE49-F238E27FC236}">
                      <a16:creationId xmlns:a16="http://schemas.microsoft.com/office/drawing/2014/main" id="{BA917882-2EEE-9FB9-3AF4-0F9F4B72E23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72210" y="4208687"/>
                  <a:ext cx="103186" cy="106462"/>
                </a:xfrm>
                <a:custGeom>
                  <a:avLst/>
                  <a:gdLst>
                    <a:gd name="T0" fmla="*/ 20 w 53"/>
                    <a:gd name="T1" fmla="*/ 7 h 55"/>
                    <a:gd name="T2" fmla="*/ 48 w 53"/>
                    <a:gd name="T3" fmla="*/ 33 h 55"/>
                    <a:gd name="T4" fmla="*/ 11 w 53"/>
                    <a:gd name="T5" fmla="*/ 42 h 55"/>
                    <a:gd name="T6" fmla="*/ 20 w 53"/>
                    <a:gd name="T7" fmla="*/ 7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55">
                      <a:moveTo>
                        <a:pt x="20" y="7"/>
                      </a:moveTo>
                      <a:cubicBezTo>
                        <a:pt x="36" y="0"/>
                        <a:pt x="53" y="17"/>
                        <a:pt x="48" y="33"/>
                      </a:cubicBezTo>
                      <a:cubicBezTo>
                        <a:pt x="44" y="49"/>
                        <a:pt x="21" y="55"/>
                        <a:pt x="11" y="42"/>
                      </a:cubicBezTo>
                      <a:cubicBezTo>
                        <a:pt x="0" y="32"/>
                        <a:pt x="5" y="11"/>
                        <a:pt x="20" y="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21" name="Freeform 16">
                  <a:extLst>
                    <a:ext uri="{FF2B5EF4-FFF2-40B4-BE49-F238E27FC236}">
                      <a16:creationId xmlns:a16="http://schemas.microsoft.com/office/drawing/2014/main" id="{97798ED1-B864-552E-DC56-50ED1A16AAF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895959" y="4307778"/>
                  <a:ext cx="207191" cy="310377"/>
                </a:xfrm>
                <a:custGeom>
                  <a:avLst/>
                  <a:gdLst>
                    <a:gd name="T0" fmla="*/ 0 w 107"/>
                    <a:gd name="T1" fmla="*/ 18 h 160"/>
                    <a:gd name="T2" fmla="*/ 27 w 107"/>
                    <a:gd name="T3" fmla="*/ 3 h 160"/>
                    <a:gd name="T4" fmla="*/ 42 w 107"/>
                    <a:gd name="T5" fmla="*/ 24 h 160"/>
                    <a:gd name="T6" fmla="*/ 79 w 107"/>
                    <a:gd name="T7" fmla="*/ 8 h 160"/>
                    <a:gd name="T8" fmla="*/ 83 w 107"/>
                    <a:gd name="T9" fmla="*/ 23 h 160"/>
                    <a:gd name="T10" fmla="*/ 43 w 107"/>
                    <a:gd name="T11" fmla="*/ 44 h 160"/>
                    <a:gd name="T12" fmla="*/ 47 w 107"/>
                    <a:gd name="T13" fmla="*/ 76 h 160"/>
                    <a:gd name="T14" fmla="*/ 91 w 107"/>
                    <a:gd name="T15" fmla="*/ 72 h 160"/>
                    <a:gd name="T16" fmla="*/ 101 w 107"/>
                    <a:gd name="T17" fmla="*/ 95 h 160"/>
                    <a:gd name="T18" fmla="*/ 106 w 107"/>
                    <a:gd name="T19" fmla="*/ 151 h 160"/>
                    <a:gd name="T20" fmla="*/ 86 w 107"/>
                    <a:gd name="T21" fmla="*/ 151 h 160"/>
                    <a:gd name="T22" fmla="*/ 79 w 107"/>
                    <a:gd name="T23" fmla="*/ 104 h 160"/>
                    <a:gd name="T24" fmla="*/ 23 w 107"/>
                    <a:gd name="T25" fmla="*/ 109 h 160"/>
                    <a:gd name="T26" fmla="*/ 7 w 107"/>
                    <a:gd name="T27" fmla="*/ 87 h 160"/>
                    <a:gd name="T28" fmla="*/ 0 w 107"/>
                    <a:gd name="T29" fmla="*/ 18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</a:cxnLst>
                  <a:rect l="0" t="0" r="r" b="b"/>
                  <a:pathLst>
                    <a:path w="107" h="160">
                      <a:moveTo>
                        <a:pt x="0" y="18"/>
                      </a:moveTo>
                      <a:cubicBezTo>
                        <a:pt x="0" y="5"/>
                        <a:pt x="16" y="0"/>
                        <a:pt x="27" y="3"/>
                      </a:cubicBezTo>
                      <a:cubicBezTo>
                        <a:pt x="36" y="6"/>
                        <a:pt x="38" y="17"/>
                        <a:pt x="42" y="24"/>
                      </a:cubicBezTo>
                      <a:cubicBezTo>
                        <a:pt x="54" y="18"/>
                        <a:pt x="66" y="10"/>
                        <a:pt x="79" y="8"/>
                      </a:cubicBezTo>
                      <a:cubicBezTo>
                        <a:pt x="87" y="8"/>
                        <a:pt x="90" y="19"/>
                        <a:pt x="83" y="23"/>
                      </a:cubicBezTo>
                      <a:cubicBezTo>
                        <a:pt x="71" y="32"/>
                        <a:pt x="56" y="37"/>
                        <a:pt x="43" y="44"/>
                      </a:cubicBezTo>
                      <a:cubicBezTo>
                        <a:pt x="44" y="54"/>
                        <a:pt x="45" y="65"/>
                        <a:pt x="47" y="76"/>
                      </a:cubicBezTo>
                      <a:cubicBezTo>
                        <a:pt x="61" y="75"/>
                        <a:pt x="76" y="72"/>
                        <a:pt x="91" y="72"/>
                      </a:cubicBezTo>
                      <a:cubicBezTo>
                        <a:pt x="100" y="76"/>
                        <a:pt x="99" y="87"/>
                        <a:pt x="101" y="95"/>
                      </a:cubicBezTo>
                      <a:cubicBezTo>
                        <a:pt x="103" y="114"/>
                        <a:pt x="107" y="132"/>
                        <a:pt x="106" y="151"/>
                      </a:cubicBezTo>
                      <a:cubicBezTo>
                        <a:pt x="103" y="160"/>
                        <a:pt x="89" y="160"/>
                        <a:pt x="86" y="151"/>
                      </a:cubicBezTo>
                      <a:cubicBezTo>
                        <a:pt x="82" y="136"/>
                        <a:pt x="82" y="119"/>
                        <a:pt x="79" y="104"/>
                      </a:cubicBezTo>
                      <a:cubicBezTo>
                        <a:pt x="61" y="105"/>
                        <a:pt x="42" y="110"/>
                        <a:pt x="23" y="109"/>
                      </a:cubicBezTo>
                      <a:cubicBezTo>
                        <a:pt x="12" y="109"/>
                        <a:pt x="8" y="96"/>
                        <a:pt x="7" y="87"/>
                      </a:cubicBezTo>
                      <a:cubicBezTo>
                        <a:pt x="5" y="64"/>
                        <a:pt x="0" y="41"/>
                        <a:pt x="0" y="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22" name="Freeform 17">
                  <a:extLst>
                    <a:ext uri="{FF2B5EF4-FFF2-40B4-BE49-F238E27FC236}">
                      <a16:creationId xmlns:a16="http://schemas.microsoft.com/office/drawing/2014/main" id="{869DF47C-89B0-5E96-2431-BC12E82C57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758378" y="4350363"/>
                  <a:ext cx="271068" cy="271887"/>
                </a:xfrm>
                <a:custGeom>
                  <a:avLst/>
                  <a:gdLst>
                    <a:gd name="T0" fmla="*/ 3 w 140"/>
                    <a:gd name="T1" fmla="*/ 65 h 140"/>
                    <a:gd name="T2" fmla="*/ 64 w 140"/>
                    <a:gd name="T3" fmla="*/ 0 h 140"/>
                    <a:gd name="T4" fmla="*/ 66 w 140"/>
                    <a:gd name="T5" fmla="*/ 20 h 140"/>
                    <a:gd name="T6" fmla="*/ 27 w 140"/>
                    <a:gd name="T7" fmla="*/ 54 h 140"/>
                    <a:gd name="T8" fmla="*/ 70 w 140"/>
                    <a:gd name="T9" fmla="*/ 116 h 140"/>
                    <a:gd name="T10" fmla="*/ 115 w 140"/>
                    <a:gd name="T11" fmla="*/ 92 h 140"/>
                    <a:gd name="T12" fmla="*/ 140 w 140"/>
                    <a:gd name="T13" fmla="*/ 89 h 140"/>
                    <a:gd name="T14" fmla="*/ 74 w 140"/>
                    <a:gd name="T15" fmla="*/ 138 h 140"/>
                    <a:gd name="T16" fmla="*/ 3 w 140"/>
                    <a:gd name="T17" fmla="*/ 65 h 1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40" h="140">
                      <a:moveTo>
                        <a:pt x="3" y="65"/>
                      </a:moveTo>
                      <a:cubicBezTo>
                        <a:pt x="5" y="32"/>
                        <a:pt x="32" y="5"/>
                        <a:pt x="64" y="0"/>
                      </a:cubicBezTo>
                      <a:cubicBezTo>
                        <a:pt x="65" y="7"/>
                        <a:pt x="65" y="13"/>
                        <a:pt x="66" y="20"/>
                      </a:cubicBezTo>
                      <a:cubicBezTo>
                        <a:pt x="49" y="26"/>
                        <a:pt x="32" y="35"/>
                        <a:pt x="27" y="54"/>
                      </a:cubicBezTo>
                      <a:cubicBezTo>
                        <a:pt x="16" y="82"/>
                        <a:pt x="39" y="116"/>
                        <a:pt x="70" y="116"/>
                      </a:cubicBezTo>
                      <a:cubicBezTo>
                        <a:pt x="89" y="118"/>
                        <a:pt x="104" y="106"/>
                        <a:pt x="115" y="92"/>
                      </a:cubicBezTo>
                      <a:cubicBezTo>
                        <a:pt x="123" y="91"/>
                        <a:pt x="132" y="89"/>
                        <a:pt x="140" y="89"/>
                      </a:cubicBezTo>
                      <a:cubicBezTo>
                        <a:pt x="130" y="116"/>
                        <a:pt x="104" y="138"/>
                        <a:pt x="74" y="138"/>
                      </a:cubicBezTo>
                      <a:cubicBezTo>
                        <a:pt x="35" y="140"/>
                        <a:pt x="0" y="104"/>
                        <a:pt x="3" y="6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pic>
            <p:nvPicPr>
              <p:cNvPr id="18" name="그림 17" descr="사람, 실내, 벽, 캐비닛이(가) 표시된 사진&#10;&#10;자동 생성된 설명">
                <a:extLst>
                  <a:ext uri="{FF2B5EF4-FFF2-40B4-BE49-F238E27FC236}">
                    <a16:creationId xmlns:a16="http://schemas.microsoft.com/office/drawing/2014/main" id="{66B75D81-F2F1-7FD2-1467-2D5C75C103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BEBA8EAE-BF5A-486C-A8C5-ECC9F3942E4B}">
                    <a14:imgProps xmlns:a14="http://schemas.microsoft.com/office/drawing/2010/main">
                      <a14:imgLayer r:embed="rId11">
                        <a14:imgEffect>
                          <a14:brightnessContrast bright="10000" contrast="-4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08227" y="4825504"/>
                <a:ext cx="2419779" cy="1613186"/>
              </a:xfrm>
              <a:prstGeom prst="roundRect">
                <a:avLst>
                  <a:gd name="adj" fmla="val 11353"/>
                </a:avLst>
              </a:prstGeom>
            </p:spPr>
          </p:pic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891E0D29-71F6-09E6-3D9A-8DC94911640E}"/>
                  </a:ext>
                </a:extLst>
              </p:cNvPr>
              <p:cNvSpPr/>
              <p:nvPr/>
            </p:nvSpPr>
            <p:spPr>
              <a:xfrm>
                <a:off x="2366417" y="4839657"/>
                <a:ext cx="53779" cy="1588297"/>
              </a:xfrm>
              <a:prstGeom prst="rect">
                <a:avLst/>
              </a:prstGeom>
              <a:solidFill>
                <a:schemeClr val="accent1">
                  <a:alpha val="3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F7EC7E70-8EFC-403E-49B6-835DB012DFFA}"/>
              </a:ext>
            </a:extLst>
          </p:cNvPr>
          <p:cNvSpPr txBox="1"/>
          <p:nvPr/>
        </p:nvSpPr>
        <p:spPr>
          <a:xfrm>
            <a:off x="1860676" y="1144287"/>
            <a:ext cx="2035173" cy="707886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>
            <a:defPPr>
              <a:defRPr lang="en-US"/>
            </a:defPPr>
            <a:lvl1pPr defTabSz="914400" latinLnBrk="1">
              <a:buClr>
                <a:srgbClr val="9F4AB6"/>
              </a:buClr>
              <a:defRPr kumimoji="1" sz="2800" b="1" spc="-8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127000" dist="38100" dir="2700000" algn="tl" rotWithShape="0">
                    <a:prstClr val="black">
                      <a:alpha val="30000"/>
                    </a:prst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F4AB6"/>
              </a:buClr>
              <a:buSzTx/>
              <a:buFontTx/>
              <a:buNone/>
              <a:tabLst/>
              <a:defRPr/>
            </a:pPr>
            <a:r>
              <a:rPr kumimoji="1" lang="ko-KR" altLang="en-US" sz="40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schemeClr val="tx1"/>
                </a:solidFill>
                <a:effectLst>
                  <a:outerShdw blurRad="127000" dist="38100" dir="2700000" algn="tl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지체장애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8AAB4B4-4788-6C85-9D73-870765D7F8DD}"/>
              </a:ext>
            </a:extLst>
          </p:cNvPr>
          <p:cNvSpPr txBox="1"/>
          <p:nvPr/>
        </p:nvSpPr>
        <p:spPr>
          <a:xfrm>
            <a:off x="3895849" y="1072368"/>
            <a:ext cx="10696118" cy="83099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ctr" defTabSz="914400" latinLnBrk="1">
              <a:buClr>
                <a:srgbClr val="9F4AB6"/>
              </a:buClr>
              <a:defRPr kumimoji="1" sz="3200" b="1" spc="-8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>
                    <a:lumMod val="50000"/>
                  </a:schemeClr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 algn="l">
              <a:defRPr/>
            </a:pPr>
            <a:r>
              <a:rPr lang="ko-KR" altLang="en-US" sz="240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schemeClr val="accent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몸통과 팔다리에 불편을 겪는 장애</a:t>
            </a:r>
            <a:r>
              <a:rPr lang="ko-KR" altLang="en-US" sz="240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를 말하며</a:t>
            </a:r>
            <a:endParaRPr lang="en-US" altLang="ko-KR" sz="2400" dirty="0">
              <a:ln>
                <a:solidFill>
                  <a:srgbClr val="307ABE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  <a:p>
            <a:pPr lvl="0" algn="l">
              <a:defRPr/>
            </a:pPr>
            <a:r>
              <a:rPr kumimoji="1" lang="ko-KR" altLang="en-US" sz="24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재활 및 보조기구의 발달로 취업영역이 점점 확대</a:t>
            </a:r>
          </a:p>
        </p:txBody>
      </p:sp>
    </p:spTree>
    <p:extLst>
      <p:ext uri="{BB962C8B-B14F-4D97-AF65-F5344CB8AC3E}">
        <p14:creationId xmlns:p14="http://schemas.microsoft.com/office/powerpoint/2010/main" val="2967705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E37788-CF34-4162-DA9C-8EE9CB51FC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A57FEC2A-8A9A-1DA5-8F3D-B4438184D1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42C0A787-2C9C-65DE-BBBE-A626810CA50E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EE0A1D69-D3E3-7CE1-62F9-74130CE3B9E9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D596A43E-E0C5-1AC6-4C42-AFDD3AFE8026}"/>
              </a:ext>
            </a:extLst>
          </p:cNvPr>
          <p:cNvGrpSpPr/>
          <p:nvPr/>
        </p:nvGrpSpPr>
        <p:grpSpPr>
          <a:xfrm>
            <a:off x="2268530" y="2143518"/>
            <a:ext cx="4817542" cy="6271674"/>
            <a:chOff x="875195" y="1949081"/>
            <a:chExt cx="3433873" cy="5150908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50FFEC1B-AD60-5328-5594-DF80231B30FD}"/>
                </a:ext>
              </a:extLst>
            </p:cNvPr>
            <p:cNvGrpSpPr/>
            <p:nvPr/>
          </p:nvGrpSpPr>
          <p:grpSpPr>
            <a:xfrm>
              <a:off x="1201266" y="3622785"/>
              <a:ext cx="2765755" cy="3477204"/>
              <a:chOff x="1105780" y="2545788"/>
              <a:chExt cx="2765755" cy="3643424"/>
            </a:xfrm>
          </p:grpSpPr>
          <p:sp>
            <p:nvSpPr>
              <p:cNvPr id="34" name="AutoShape 3">
                <a:extLst>
                  <a:ext uri="{FF2B5EF4-FFF2-40B4-BE49-F238E27FC236}">
                    <a16:creationId xmlns:a16="http://schemas.microsoft.com/office/drawing/2014/main" id="{97144A13-4786-8C73-239A-FE2F1988040D}"/>
                  </a:ext>
                </a:extLst>
              </p:cNvPr>
              <p:cNvSpPr>
                <a:spLocks noChangeAspect="1" noChangeArrowheads="1" noTextEdit="1"/>
              </p:cNvSpPr>
              <p:nvPr/>
            </p:nvSpPr>
            <p:spPr bwMode="auto">
              <a:xfrm>
                <a:off x="1124218" y="2545788"/>
                <a:ext cx="2747317" cy="36434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  <a:cs typeface="+mn-cs"/>
                </a:endParaRPr>
              </a:p>
            </p:txBody>
          </p:sp>
          <p:sp>
            <p:nvSpPr>
              <p:cNvPr id="35" name="Freeform 5">
                <a:extLst>
                  <a:ext uri="{FF2B5EF4-FFF2-40B4-BE49-F238E27FC236}">
                    <a16:creationId xmlns:a16="http://schemas.microsoft.com/office/drawing/2014/main" id="{6816482F-D6D3-097F-37D0-4CD085BCB7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44951" y="3027030"/>
                <a:ext cx="143819" cy="248918"/>
              </a:xfrm>
              <a:custGeom>
                <a:avLst/>
                <a:gdLst>
                  <a:gd name="T0" fmla="*/ 0 w 78"/>
                  <a:gd name="T1" fmla="*/ 112 h 135"/>
                  <a:gd name="T2" fmla="*/ 18 w 78"/>
                  <a:gd name="T3" fmla="*/ 80 h 135"/>
                  <a:gd name="T4" fmla="*/ 18 w 78"/>
                  <a:gd name="T5" fmla="*/ 54 h 135"/>
                  <a:gd name="T6" fmla="*/ 38 w 78"/>
                  <a:gd name="T7" fmla="*/ 44 h 135"/>
                  <a:gd name="T8" fmla="*/ 72 w 78"/>
                  <a:gd name="T9" fmla="*/ 0 h 135"/>
                  <a:gd name="T10" fmla="*/ 78 w 78"/>
                  <a:gd name="T11" fmla="*/ 4 h 135"/>
                  <a:gd name="T12" fmla="*/ 60 w 78"/>
                  <a:gd name="T13" fmla="*/ 48 h 135"/>
                  <a:gd name="T14" fmla="*/ 74 w 78"/>
                  <a:gd name="T15" fmla="*/ 64 h 135"/>
                  <a:gd name="T16" fmla="*/ 62 w 78"/>
                  <a:gd name="T17" fmla="*/ 92 h 135"/>
                  <a:gd name="T18" fmla="*/ 48 w 78"/>
                  <a:gd name="T19" fmla="*/ 100 h 135"/>
                  <a:gd name="T20" fmla="*/ 38 w 78"/>
                  <a:gd name="T21" fmla="*/ 135 h 135"/>
                  <a:gd name="T22" fmla="*/ 0 w 78"/>
                  <a:gd name="T23" fmla="*/ 112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8" h="135">
                    <a:moveTo>
                      <a:pt x="0" y="112"/>
                    </a:moveTo>
                    <a:lnTo>
                      <a:pt x="18" y="80"/>
                    </a:lnTo>
                    <a:lnTo>
                      <a:pt x="18" y="54"/>
                    </a:lnTo>
                    <a:lnTo>
                      <a:pt x="38" y="44"/>
                    </a:lnTo>
                    <a:lnTo>
                      <a:pt x="72" y="0"/>
                    </a:lnTo>
                    <a:lnTo>
                      <a:pt x="78" y="4"/>
                    </a:lnTo>
                    <a:lnTo>
                      <a:pt x="60" y="48"/>
                    </a:lnTo>
                    <a:lnTo>
                      <a:pt x="74" y="64"/>
                    </a:lnTo>
                    <a:lnTo>
                      <a:pt x="62" y="92"/>
                    </a:lnTo>
                    <a:lnTo>
                      <a:pt x="48" y="100"/>
                    </a:lnTo>
                    <a:lnTo>
                      <a:pt x="38" y="135"/>
                    </a:lnTo>
                    <a:lnTo>
                      <a:pt x="0" y="112"/>
                    </a:lnTo>
                    <a:close/>
                  </a:path>
                </a:pathLst>
              </a:custGeom>
              <a:solidFill>
                <a:srgbClr val="E19A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6" name="Freeform 6">
                <a:extLst>
                  <a:ext uri="{FF2B5EF4-FFF2-40B4-BE49-F238E27FC236}">
                    <a16:creationId xmlns:a16="http://schemas.microsoft.com/office/drawing/2014/main" id="{82135986-5F83-C347-8D75-18D251600C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6457" y="5914480"/>
                <a:ext cx="189915" cy="141976"/>
              </a:xfrm>
              <a:custGeom>
                <a:avLst/>
                <a:gdLst>
                  <a:gd name="T0" fmla="*/ 12 w 103"/>
                  <a:gd name="T1" fmla="*/ 16 h 77"/>
                  <a:gd name="T2" fmla="*/ 0 w 103"/>
                  <a:gd name="T3" fmla="*/ 77 h 77"/>
                  <a:gd name="T4" fmla="*/ 79 w 103"/>
                  <a:gd name="T5" fmla="*/ 77 h 77"/>
                  <a:gd name="T6" fmla="*/ 103 w 103"/>
                  <a:gd name="T7" fmla="*/ 0 h 77"/>
                  <a:gd name="T8" fmla="*/ 12 w 103"/>
                  <a:gd name="T9" fmla="*/ 16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77">
                    <a:moveTo>
                      <a:pt x="12" y="16"/>
                    </a:moveTo>
                    <a:lnTo>
                      <a:pt x="0" y="77"/>
                    </a:lnTo>
                    <a:lnTo>
                      <a:pt x="79" y="77"/>
                    </a:lnTo>
                    <a:lnTo>
                      <a:pt x="103" y="0"/>
                    </a:lnTo>
                    <a:lnTo>
                      <a:pt x="12" y="16"/>
                    </a:lnTo>
                    <a:close/>
                  </a:path>
                </a:pathLst>
              </a:custGeom>
              <a:solidFill>
                <a:srgbClr val="E6E7E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7" name="Freeform 7">
                <a:extLst>
                  <a:ext uri="{FF2B5EF4-FFF2-40B4-BE49-F238E27FC236}">
                    <a16:creationId xmlns:a16="http://schemas.microsoft.com/office/drawing/2014/main" id="{02A16567-A6D6-4C22-D1D4-88938F7239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0079" y="6026954"/>
                <a:ext cx="440677" cy="121693"/>
              </a:xfrm>
              <a:custGeom>
                <a:avLst/>
                <a:gdLst>
                  <a:gd name="T0" fmla="*/ 19 w 119"/>
                  <a:gd name="T1" fmla="*/ 2 h 33"/>
                  <a:gd name="T2" fmla="*/ 18 w 119"/>
                  <a:gd name="T3" fmla="*/ 3 h 33"/>
                  <a:gd name="T4" fmla="*/ 7 w 119"/>
                  <a:gd name="T5" fmla="*/ 16 h 33"/>
                  <a:gd name="T6" fmla="*/ 0 w 119"/>
                  <a:gd name="T7" fmla="*/ 33 h 33"/>
                  <a:gd name="T8" fmla="*/ 119 w 119"/>
                  <a:gd name="T9" fmla="*/ 33 h 33"/>
                  <a:gd name="T10" fmla="*/ 110 w 119"/>
                  <a:gd name="T11" fmla="*/ 22 h 33"/>
                  <a:gd name="T12" fmla="*/ 88 w 119"/>
                  <a:gd name="T13" fmla="*/ 10 h 33"/>
                  <a:gd name="T14" fmla="*/ 67 w 119"/>
                  <a:gd name="T15" fmla="*/ 8 h 33"/>
                  <a:gd name="T16" fmla="*/ 64 w 119"/>
                  <a:gd name="T17" fmla="*/ 2 h 33"/>
                  <a:gd name="T18" fmla="*/ 58 w 119"/>
                  <a:gd name="T19" fmla="*/ 3 h 33"/>
                  <a:gd name="T20" fmla="*/ 58 w 119"/>
                  <a:gd name="T21" fmla="*/ 5 h 33"/>
                  <a:gd name="T22" fmla="*/ 18 w 119"/>
                  <a:gd name="T23" fmla="*/ 7 h 33"/>
                  <a:gd name="T24" fmla="*/ 19 w 119"/>
                  <a:gd name="T25" fmla="*/ 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9" h="33">
                    <a:moveTo>
                      <a:pt x="19" y="2"/>
                    </a:moveTo>
                    <a:cubicBezTo>
                      <a:pt x="18" y="3"/>
                      <a:pt x="18" y="3"/>
                      <a:pt x="18" y="3"/>
                    </a:cubicBezTo>
                    <a:cubicBezTo>
                      <a:pt x="13" y="6"/>
                      <a:pt x="10" y="11"/>
                      <a:pt x="7" y="16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119" y="33"/>
                      <a:pt x="119" y="33"/>
                      <a:pt x="119" y="33"/>
                    </a:cubicBezTo>
                    <a:cubicBezTo>
                      <a:pt x="110" y="22"/>
                      <a:pt x="110" y="22"/>
                      <a:pt x="110" y="22"/>
                    </a:cubicBezTo>
                    <a:cubicBezTo>
                      <a:pt x="105" y="15"/>
                      <a:pt x="97" y="11"/>
                      <a:pt x="88" y="10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4" y="2"/>
                      <a:pt x="64" y="2"/>
                      <a:pt x="64" y="2"/>
                    </a:cubicBezTo>
                    <a:cubicBezTo>
                      <a:pt x="62" y="0"/>
                      <a:pt x="59" y="1"/>
                      <a:pt x="58" y="3"/>
                    </a:cubicBezTo>
                    <a:cubicBezTo>
                      <a:pt x="58" y="5"/>
                      <a:pt x="58" y="5"/>
                      <a:pt x="58" y="5"/>
                    </a:cubicBezTo>
                    <a:cubicBezTo>
                      <a:pt x="18" y="7"/>
                      <a:pt x="18" y="7"/>
                      <a:pt x="18" y="7"/>
                    </a:cubicBezTo>
                    <a:lnTo>
                      <a:pt x="19" y="2"/>
                    </a:lnTo>
                    <a:close/>
                  </a:path>
                </a:pathLst>
              </a:custGeom>
              <a:solidFill>
                <a:srgbClr val="0E28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8" name="Freeform 8">
                <a:extLst>
                  <a:ext uri="{FF2B5EF4-FFF2-40B4-BE49-F238E27FC236}">
                    <a16:creationId xmlns:a16="http://schemas.microsoft.com/office/drawing/2014/main" id="{13C1C2F6-3399-795E-A9AC-1B10D80404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3268" y="4278996"/>
                <a:ext cx="407488" cy="1700019"/>
              </a:xfrm>
              <a:custGeom>
                <a:avLst/>
                <a:gdLst>
                  <a:gd name="T0" fmla="*/ 7 w 110"/>
                  <a:gd name="T1" fmla="*/ 459 h 459"/>
                  <a:gd name="T2" fmla="*/ 59 w 110"/>
                  <a:gd name="T3" fmla="*/ 459 h 459"/>
                  <a:gd name="T4" fmla="*/ 110 w 110"/>
                  <a:gd name="T5" fmla="*/ 249 h 459"/>
                  <a:gd name="T6" fmla="*/ 106 w 110"/>
                  <a:gd name="T7" fmla="*/ 0 h 459"/>
                  <a:gd name="T8" fmla="*/ 0 w 110"/>
                  <a:gd name="T9" fmla="*/ 7 h 459"/>
                  <a:gd name="T10" fmla="*/ 2 w 110"/>
                  <a:gd name="T11" fmla="*/ 67 h 459"/>
                  <a:gd name="T12" fmla="*/ 18 w 110"/>
                  <a:gd name="T13" fmla="*/ 187 h 459"/>
                  <a:gd name="T14" fmla="*/ 31 w 110"/>
                  <a:gd name="T15" fmla="*/ 241 h 459"/>
                  <a:gd name="T16" fmla="*/ 27 w 110"/>
                  <a:gd name="T17" fmla="*/ 263 h 459"/>
                  <a:gd name="T18" fmla="*/ 8 w 110"/>
                  <a:gd name="T19" fmla="*/ 430 h 459"/>
                  <a:gd name="T20" fmla="*/ 7 w 110"/>
                  <a:gd name="T21" fmla="*/ 459 h 4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0" h="459">
                    <a:moveTo>
                      <a:pt x="7" y="459"/>
                    </a:moveTo>
                    <a:cubicBezTo>
                      <a:pt x="59" y="459"/>
                      <a:pt x="59" y="459"/>
                      <a:pt x="59" y="459"/>
                    </a:cubicBezTo>
                    <a:cubicBezTo>
                      <a:pt x="110" y="249"/>
                      <a:pt x="110" y="249"/>
                      <a:pt x="110" y="249"/>
                    </a:cubicBezTo>
                    <a:cubicBezTo>
                      <a:pt x="106" y="0"/>
                      <a:pt x="106" y="0"/>
                      <a:pt x="106" y="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2" y="67"/>
                      <a:pt x="2" y="67"/>
                      <a:pt x="2" y="67"/>
                    </a:cubicBezTo>
                    <a:cubicBezTo>
                      <a:pt x="3" y="107"/>
                      <a:pt x="9" y="147"/>
                      <a:pt x="18" y="187"/>
                    </a:cubicBezTo>
                    <a:cubicBezTo>
                      <a:pt x="31" y="241"/>
                      <a:pt x="31" y="241"/>
                      <a:pt x="31" y="241"/>
                    </a:cubicBezTo>
                    <a:cubicBezTo>
                      <a:pt x="27" y="263"/>
                      <a:pt x="27" y="263"/>
                      <a:pt x="27" y="263"/>
                    </a:cubicBezTo>
                    <a:cubicBezTo>
                      <a:pt x="15" y="318"/>
                      <a:pt x="9" y="374"/>
                      <a:pt x="8" y="430"/>
                    </a:cubicBezTo>
                    <a:lnTo>
                      <a:pt x="7" y="459"/>
                    </a:lnTo>
                    <a:close/>
                  </a:path>
                </a:pathLst>
              </a:custGeom>
              <a:solidFill>
                <a:srgbClr val="1F3B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9" name="Freeform 9">
                <a:extLst>
                  <a:ext uri="{FF2B5EF4-FFF2-40B4-BE49-F238E27FC236}">
                    <a16:creationId xmlns:a16="http://schemas.microsoft.com/office/drawing/2014/main" id="{A707D8A1-519B-907C-4DD3-0EAC1F6FAB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6476" y="5914480"/>
                <a:ext cx="189915" cy="141976"/>
              </a:xfrm>
              <a:custGeom>
                <a:avLst/>
                <a:gdLst>
                  <a:gd name="T0" fmla="*/ 12 w 103"/>
                  <a:gd name="T1" fmla="*/ 16 h 77"/>
                  <a:gd name="T2" fmla="*/ 0 w 103"/>
                  <a:gd name="T3" fmla="*/ 77 h 77"/>
                  <a:gd name="T4" fmla="*/ 79 w 103"/>
                  <a:gd name="T5" fmla="*/ 77 h 77"/>
                  <a:gd name="T6" fmla="*/ 103 w 103"/>
                  <a:gd name="T7" fmla="*/ 0 h 77"/>
                  <a:gd name="T8" fmla="*/ 12 w 103"/>
                  <a:gd name="T9" fmla="*/ 16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" h="77">
                    <a:moveTo>
                      <a:pt x="12" y="16"/>
                    </a:moveTo>
                    <a:lnTo>
                      <a:pt x="0" y="77"/>
                    </a:lnTo>
                    <a:lnTo>
                      <a:pt x="79" y="77"/>
                    </a:lnTo>
                    <a:lnTo>
                      <a:pt x="103" y="0"/>
                    </a:lnTo>
                    <a:lnTo>
                      <a:pt x="12" y="16"/>
                    </a:lnTo>
                    <a:close/>
                  </a:path>
                </a:pathLst>
              </a:custGeom>
              <a:solidFill>
                <a:srgbClr val="E6E7E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0" name="Freeform 10">
                <a:extLst>
                  <a:ext uri="{FF2B5EF4-FFF2-40B4-BE49-F238E27FC236}">
                    <a16:creationId xmlns:a16="http://schemas.microsoft.com/office/drawing/2014/main" id="{3A6A6433-8A40-794A-5BA1-C409C3346B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0098" y="6026954"/>
                <a:ext cx="442521" cy="121693"/>
              </a:xfrm>
              <a:custGeom>
                <a:avLst/>
                <a:gdLst>
                  <a:gd name="T0" fmla="*/ 19 w 119"/>
                  <a:gd name="T1" fmla="*/ 2 h 33"/>
                  <a:gd name="T2" fmla="*/ 18 w 119"/>
                  <a:gd name="T3" fmla="*/ 3 h 33"/>
                  <a:gd name="T4" fmla="*/ 7 w 119"/>
                  <a:gd name="T5" fmla="*/ 16 h 33"/>
                  <a:gd name="T6" fmla="*/ 0 w 119"/>
                  <a:gd name="T7" fmla="*/ 33 h 33"/>
                  <a:gd name="T8" fmla="*/ 119 w 119"/>
                  <a:gd name="T9" fmla="*/ 33 h 33"/>
                  <a:gd name="T10" fmla="*/ 110 w 119"/>
                  <a:gd name="T11" fmla="*/ 22 h 33"/>
                  <a:gd name="T12" fmla="*/ 88 w 119"/>
                  <a:gd name="T13" fmla="*/ 10 h 33"/>
                  <a:gd name="T14" fmla="*/ 67 w 119"/>
                  <a:gd name="T15" fmla="*/ 8 h 33"/>
                  <a:gd name="T16" fmla="*/ 64 w 119"/>
                  <a:gd name="T17" fmla="*/ 2 h 33"/>
                  <a:gd name="T18" fmla="*/ 58 w 119"/>
                  <a:gd name="T19" fmla="*/ 3 h 33"/>
                  <a:gd name="T20" fmla="*/ 58 w 119"/>
                  <a:gd name="T21" fmla="*/ 5 h 33"/>
                  <a:gd name="T22" fmla="*/ 18 w 119"/>
                  <a:gd name="T23" fmla="*/ 7 h 33"/>
                  <a:gd name="T24" fmla="*/ 19 w 119"/>
                  <a:gd name="T25" fmla="*/ 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19" h="33">
                    <a:moveTo>
                      <a:pt x="19" y="2"/>
                    </a:moveTo>
                    <a:cubicBezTo>
                      <a:pt x="18" y="3"/>
                      <a:pt x="18" y="3"/>
                      <a:pt x="18" y="3"/>
                    </a:cubicBezTo>
                    <a:cubicBezTo>
                      <a:pt x="13" y="6"/>
                      <a:pt x="9" y="11"/>
                      <a:pt x="7" y="16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119" y="33"/>
                      <a:pt x="119" y="33"/>
                      <a:pt x="119" y="33"/>
                    </a:cubicBezTo>
                    <a:cubicBezTo>
                      <a:pt x="110" y="22"/>
                      <a:pt x="110" y="22"/>
                      <a:pt x="110" y="22"/>
                    </a:cubicBezTo>
                    <a:cubicBezTo>
                      <a:pt x="105" y="15"/>
                      <a:pt x="97" y="11"/>
                      <a:pt x="88" y="10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4" y="2"/>
                      <a:pt x="64" y="2"/>
                      <a:pt x="64" y="2"/>
                    </a:cubicBezTo>
                    <a:cubicBezTo>
                      <a:pt x="62" y="0"/>
                      <a:pt x="59" y="1"/>
                      <a:pt x="58" y="3"/>
                    </a:cubicBezTo>
                    <a:cubicBezTo>
                      <a:pt x="58" y="5"/>
                      <a:pt x="58" y="5"/>
                      <a:pt x="58" y="5"/>
                    </a:cubicBezTo>
                    <a:cubicBezTo>
                      <a:pt x="18" y="7"/>
                      <a:pt x="18" y="7"/>
                      <a:pt x="18" y="7"/>
                    </a:cubicBezTo>
                    <a:lnTo>
                      <a:pt x="19" y="2"/>
                    </a:lnTo>
                    <a:close/>
                  </a:path>
                </a:pathLst>
              </a:custGeom>
              <a:solidFill>
                <a:srgbClr val="0E283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1" name="Freeform 11">
                <a:extLst>
                  <a:ext uri="{FF2B5EF4-FFF2-40B4-BE49-F238E27FC236}">
                    <a16:creationId xmlns:a16="http://schemas.microsoft.com/office/drawing/2014/main" id="{B0AD385D-76B5-3C15-00FC-C984CD47BC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9599" y="4278996"/>
                <a:ext cx="413019" cy="1700019"/>
              </a:xfrm>
              <a:custGeom>
                <a:avLst/>
                <a:gdLst>
                  <a:gd name="T0" fmla="*/ 8 w 111"/>
                  <a:gd name="T1" fmla="*/ 459 h 459"/>
                  <a:gd name="T2" fmla="*/ 60 w 111"/>
                  <a:gd name="T3" fmla="*/ 459 h 459"/>
                  <a:gd name="T4" fmla="*/ 111 w 111"/>
                  <a:gd name="T5" fmla="*/ 249 h 459"/>
                  <a:gd name="T6" fmla="*/ 106 w 111"/>
                  <a:gd name="T7" fmla="*/ 0 h 459"/>
                  <a:gd name="T8" fmla="*/ 0 w 111"/>
                  <a:gd name="T9" fmla="*/ 7 h 459"/>
                  <a:gd name="T10" fmla="*/ 3 w 111"/>
                  <a:gd name="T11" fmla="*/ 67 h 459"/>
                  <a:gd name="T12" fmla="*/ 19 w 111"/>
                  <a:gd name="T13" fmla="*/ 187 h 459"/>
                  <a:gd name="T14" fmla="*/ 32 w 111"/>
                  <a:gd name="T15" fmla="*/ 241 h 459"/>
                  <a:gd name="T16" fmla="*/ 28 w 111"/>
                  <a:gd name="T17" fmla="*/ 263 h 459"/>
                  <a:gd name="T18" fmla="*/ 9 w 111"/>
                  <a:gd name="T19" fmla="*/ 430 h 459"/>
                  <a:gd name="T20" fmla="*/ 8 w 111"/>
                  <a:gd name="T21" fmla="*/ 459 h 4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1" h="459">
                    <a:moveTo>
                      <a:pt x="8" y="459"/>
                    </a:moveTo>
                    <a:cubicBezTo>
                      <a:pt x="60" y="459"/>
                      <a:pt x="60" y="459"/>
                      <a:pt x="60" y="459"/>
                    </a:cubicBezTo>
                    <a:cubicBezTo>
                      <a:pt x="111" y="249"/>
                      <a:pt x="111" y="249"/>
                      <a:pt x="111" y="249"/>
                    </a:cubicBezTo>
                    <a:cubicBezTo>
                      <a:pt x="106" y="0"/>
                      <a:pt x="106" y="0"/>
                      <a:pt x="106" y="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3" y="67"/>
                      <a:pt x="3" y="67"/>
                      <a:pt x="3" y="67"/>
                    </a:cubicBezTo>
                    <a:cubicBezTo>
                      <a:pt x="4" y="107"/>
                      <a:pt x="10" y="147"/>
                      <a:pt x="19" y="187"/>
                    </a:cubicBezTo>
                    <a:cubicBezTo>
                      <a:pt x="32" y="241"/>
                      <a:pt x="32" y="241"/>
                      <a:pt x="32" y="241"/>
                    </a:cubicBezTo>
                    <a:cubicBezTo>
                      <a:pt x="28" y="263"/>
                      <a:pt x="28" y="263"/>
                      <a:pt x="28" y="263"/>
                    </a:cubicBezTo>
                    <a:cubicBezTo>
                      <a:pt x="16" y="318"/>
                      <a:pt x="10" y="374"/>
                      <a:pt x="9" y="430"/>
                    </a:cubicBezTo>
                    <a:lnTo>
                      <a:pt x="8" y="459"/>
                    </a:lnTo>
                    <a:close/>
                  </a:path>
                </a:pathLst>
              </a:custGeom>
              <a:solidFill>
                <a:srgbClr val="2744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2" name="Freeform 12">
                <a:extLst>
                  <a:ext uri="{FF2B5EF4-FFF2-40B4-BE49-F238E27FC236}">
                    <a16:creationId xmlns:a16="http://schemas.microsoft.com/office/drawing/2014/main" id="{F5C83976-CB47-DFD6-0E97-DBC5BF3B94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1819" y="3192975"/>
                <a:ext cx="912699" cy="637968"/>
              </a:xfrm>
              <a:custGeom>
                <a:avLst/>
                <a:gdLst>
                  <a:gd name="T0" fmla="*/ 17 w 246"/>
                  <a:gd name="T1" fmla="*/ 30 h 172"/>
                  <a:gd name="T2" fmla="*/ 30 w 246"/>
                  <a:gd name="T3" fmla="*/ 30 h 172"/>
                  <a:gd name="T4" fmla="*/ 52 w 246"/>
                  <a:gd name="T5" fmla="*/ 37 h 172"/>
                  <a:gd name="T6" fmla="*/ 142 w 246"/>
                  <a:gd name="T7" fmla="*/ 110 h 172"/>
                  <a:gd name="T8" fmla="*/ 222 w 246"/>
                  <a:gd name="T9" fmla="*/ 0 h 172"/>
                  <a:gd name="T10" fmla="*/ 246 w 246"/>
                  <a:gd name="T11" fmla="*/ 13 h 172"/>
                  <a:gd name="T12" fmla="*/ 166 w 246"/>
                  <a:gd name="T13" fmla="*/ 150 h 172"/>
                  <a:gd name="T14" fmla="*/ 119 w 246"/>
                  <a:gd name="T15" fmla="*/ 162 h 172"/>
                  <a:gd name="T16" fmla="*/ 0 w 246"/>
                  <a:gd name="T17" fmla="*/ 85 h 172"/>
                  <a:gd name="T18" fmla="*/ 17 w 246"/>
                  <a:gd name="T19" fmla="*/ 30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6" h="172">
                    <a:moveTo>
                      <a:pt x="17" y="30"/>
                    </a:moveTo>
                    <a:cubicBezTo>
                      <a:pt x="30" y="30"/>
                      <a:pt x="30" y="30"/>
                      <a:pt x="30" y="30"/>
                    </a:cubicBezTo>
                    <a:cubicBezTo>
                      <a:pt x="38" y="30"/>
                      <a:pt x="46" y="32"/>
                      <a:pt x="52" y="37"/>
                    </a:cubicBezTo>
                    <a:cubicBezTo>
                      <a:pt x="142" y="110"/>
                      <a:pt x="142" y="110"/>
                      <a:pt x="142" y="110"/>
                    </a:cubicBezTo>
                    <a:cubicBezTo>
                      <a:pt x="222" y="0"/>
                      <a:pt x="222" y="0"/>
                      <a:pt x="222" y="0"/>
                    </a:cubicBezTo>
                    <a:cubicBezTo>
                      <a:pt x="246" y="13"/>
                      <a:pt x="246" y="13"/>
                      <a:pt x="246" y="13"/>
                    </a:cubicBezTo>
                    <a:cubicBezTo>
                      <a:pt x="166" y="150"/>
                      <a:pt x="166" y="150"/>
                      <a:pt x="166" y="150"/>
                    </a:cubicBezTo>
                    <a:cubicBezTo>
                      <a:pt x="157" y="167"/>
                      <a:pt x="135" y="172"/>
                      <a:pt x="119" y="162"/>
                    </a:cubicBezTo>
                    <a:cubicBezTo>
                      <a:pt x="0" y="85"/>
                      <a:pt x="0" y="85"/>
                      <a:pt x="0" y="85"/>
                    </a:cubicBezTo>
                    <a:lnTo>
                      <a:pt x="17" y="30"/>
                    </a:ln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3" name="Freeform 13">
                <a:extLst>
                  <a:ext uri="{FF2B5EF4-FFF2-40B4-BE49-F238E27FC236}">
                    <a16:creationId xmlns:a16="http://schemas.microsoft.com/office/drawing/2014/main" id="{7DC0A611-B176-32B9-B7EA-69BB983C75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31161" y="3305449"/>
                <a:ext cx="787318" cy="1143180"/>
              </a:xfrm>
              <a:custGeom>
                <a:avLst/>
                <a:gdLst>
                  <a:gd name="T0" fmla="*/ 406 w 427"/>
                  <a:gd name="T1" fmla="*/ 620 h 620"/>
                  <a:gd name="T2" fmla="*/ 0 w 427"/>
                  <a:gd name="T3" fmla="*/ 620 h 620"/>
                  <a:gd name="T4" fmla="*/ 81 w 427"/>
                  <a:gd name="T5" fmla="*/ 0 h 620"/>
                  <a:gd name="T6" fmla="*/ 427 w 427"/>
                  <a:gd name="T7" fmla="*/ 0 h 620"/>
                  <a:gd name="T8" fmla="*/ 406 w 427"/>
                  <a:gd name="T9" fmla="*/ 620 h 6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7" h="620">
                    <a:moveTo>
                      <a:pt x="406" y="620"/>
                    </a:moveTo>
                    <a:lnTo>
                      <a:pt x="0" y="620"/>
                    </a:lnTo>
                    <a:lnTo>
                      <a:pt x="81" y="0"/>
                    </a:lnTo>
                    <a:lnTo>
                      <a:pt x="427" y="0"/>
                    </a:lnTo>
                    <a:lnTo>
                      <a:pt x="406" y="62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4" name="Freeform 14">
                <a:extLst>
                  <a:ext uri="{FF2B5EF4-FFF2-40B4-BE49-F238E27FC236}">
                    <a16:creationId xmlns:a16="http://schemas.microsoft.com/office/drawing/2014/main" id="{A1265604-B216-37C4-0E1B-686966C3F8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9081" y="2759673"/>
                <a:ext cx="479398" cy="466491"/>
              </a:xfrm>
              <a:custGeom>
                <a:avLst/>
                <a:gdLst>
                  <a:gd name="T0" fmla="*/ 129 w 129"/>
                  <a:gd name="T1" fmla="*/ 15 h 126"/>
                  <a:gd name="T2" fmla="*/ 100 w 129"/>
                  <a:gd name="T3" fmla="*/ 116 h 126"/>
                  <a:gd name="T4" fmla="*/ 87 w 129"/>
                  <a:gd name="T5" fmla="*/ 126 h 126"/>
                  <a:gd name="T6" fmla="*/ 26 w 129"/>
                  <a:gd name="T7" fmla="*/ 126 h 126"/>
                  <a:gd name="T8" fmla="*/ 13 w 129"/>
                  <a:gd name="T9" fmla="*/ 114 h 126"/>
                  <a:gd name="T10" fmla="*/ 0 w 129"/>
                  <a:gd name="T11" fmla="*/ 15 h 126"/>
                  <a:gd name="T12" fmla="*/ 68 w 129"/>
                  <a:gd name="T13" fmla="*/ 0 h 126"/>
                  <a:gd name="T14" fmla="*/ 129 w 129"/>
                  <a:gd name="T15" fmla="*/ 15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9" h="126">
                    <a:moveTo>
                      <a:pt x="129" y="15"/>
                    </a:moveTo>
                    <a:cubicBezTo>
                      <a:pt x="100" y="116"/>
                      <a:pt x="100" y="116"/>
                      <a:pt x="100" y="116"/>
                    </a:cubicBezTo>
                    <a:cubicBezTo>
                      <a:pt x="99" y="122"/>
                      <a:pt x="93" y="126"/>
                      <a:pt x="87" y="126"/>
                    </a:cubicBezTo>
                    <a:cubicBezTo>
                      <a:pt x="26" y="126"/>
                      <a:pt x="26" y="126"/>
                      <a:pt x="26" y="126"/>
                    </a:cubicBezTo>
                    <a:cubicBezTo>
                      <a:pt x="20" y="126"/>
                      <a:pt x="14" y="121"/>
                      <a:pt x="13" y="114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68" y="0"/>
                      <a:pt x="68" y="0"/>
                      <a:pt x="68" y="0"/>
                    </a:cubicBezTo>
                    <a:lnTo>
                      <a:pt x="129" y="15"/>
                    </a:lnTo>
                    <a:close/>
                  </a:path>
                </a:pathLst>
              </a:custGeom>
              <a:solidFill>
                <a:srgbClr val="E6AA9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5" name="Freeform 15">
                <a:extLst>
                  <a:ext uri="{FF2B5EF4-FFF2-40B4-BE49-F238E27FC236}">
                    <a16:creationId xmlns:a16="http://schemas.microsoft.com/office/drawing/2014/main" id="{B8A2B395-46D3-A5C8-7BF0-9E74830C72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2703" y="2549476"/>
                <a:ext cx="623217" cy="473866"/>
              </a:xfrm>
              <a:custGeom>
                <a:avLst/>
                <a:gdLst>
                  <a:gd name="T0" fmla="*/ 25 w 168"/>
                  <a:gd name="T1" fmla="*/ 128 h 128"/>
                  <a:gd name="T2" fmla="*/ 8 w 168"/>
                  <a:gd name="T3" fmla="*/ 81 h 128"/>
                  <a:gd name="T4" fmla="*/ 33 w 168"/>
                  <a:gd name="T5" fmla="*/ 36 h 128"/>
                  <a:gd name="T6" fmla="*/ 67 w 168"/>
                  <a:gd name="T7" fmla="*/ 30 h 128"/>
                  <a:gd name="T8" fmla="*/ 94 w 168"/>
                  <a:gd name="T9" fmla="*/ 17 h 128"/>
                  <a:gd name="T10" fmla="*/ 108 w 168"/>
                  <a:gd name="T11" fmla="*/ 6 h 128"/>
                  <a:gd name="T12" fmla="*/ 123 w 168"/>
                  <a:gd name="T13" fmla="*/ 0 h 128"/>
                  <a:gd name="T14" fmla="*/ 129 w 168"/>
                  <a:gd name="T15" fmla="*/ 0 h 128"/>
                  <a:gd name="T16" fmla="*/ 151 w 168"/>
                  <a:gd name="T17" fmla="*/ 30 h 128"/>
                  <a:gd name="T18" fmla="*/ 151 w 168"/>
                  <a:gd name="T19" fmla="*/ 30 h 128"/>
                  <a:gd name="T20" fmla="*/ 161 w 168"/>
                  <a:gd name="T21" fmla="*/ 59 h 128"/>
                  <a:gd name="T22" fmla="*/ 161 w 168"/>
                  <a:gd name="T23" fmla="*/ 59 h 128"/>
                  <a:gd name="T24" fmla="*/ 163 w 168"/>
                  <a:gd name="T25" fmla="*/ 79 h 128"/>
                  <a:gd name="T26" fmla="*/ 134 w 168"/>
                  <a:gd name="T27" fmla="*/ 118 h 128"/>
                  <a:gd name="T28" fmla="*/ 132 w 168"/>
                  <a:gd name="T29" fmla="*/ 112 h 128"/>
                  <a:gd name="T30" fmla="*/ 101 w 168"/>
                  <a:gd name="T31" fmla="*/ 81 h 128"/>
                  <a:gd name="T32" fmla="*/ 69 w 168"/>
                  <a:gd name="T33" fmla="*/ 72 h 128"/>
                  <a:gd name="T34" fmla="*/ 62 w 168"/>
                  <a:gd name="T35" fmla="*/ 88 h 128"/>
                  <a:gd name="T36" fmla="*/ 44 w 168"/>
                  <a:gd name="T37" fmla="*/ 99 h 128"/>
                  <a:gd name="T38" fmla="*/ 35 w 168"/>
                  <a:gd name="T39" fmla="*/ 99 h 128"/>
                  <a:gd name="T40" fmla="*/ 25 w 168"/>
                  <a:gd name="T41" fmla="*/ 12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68" h="128">
                    <a:moveTo>
                      <a:pt x="25" y="128"/>
                    </a:moveTo>
                    <a:cubicBezTo>
                      <a:pt x="8" y="81"/>
                      <a:pt x="8" y="81"/>
                      <a:pt x="8" y="81"/>
                    </a:cubicBezTo>
                    <a:cubicBezTo>
                      <a:pt x="0" y="61"/>
                      <a:pt x="13" y="40"/>
                      <a:pt x="33" y="36"/>
                    </a:cubicBezTo>
                    <a:cubicBezTo>
                      <a:pt x="67" y="30"/>
                      <a:pt x="67" y="30"/>
                      <a:pt x="67" y="30"/>
                    </a:cubicBezTo>
                    <a:cubicBezTo>
                      <a:pt x="77" y="28"/>
                      <a:pt x="86" y="24"/>
                      <a:pt x="94" y="17"/>
                    </a:cubicBezTo>
                    <a:cubicBezTo>
                      <a:pt x="108" y="6"/>
                      <a:pt x="108" y="6"/>
                      <a:pt x="108" y="6"/>
                    </a:cubicBezTo>
                    <a:cubicBezTo>
                      <a:pt x="113" y="2"/>
                      <a:pt x="118" y="0"/>
                      <a:pt x="123" y="0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144" y="0"/>
                      <a:pt x="156" y="15"/>
                      <a:pt x="151" y="30"/>
                    </a:cubicBezTo>
                    <a:cubicBezTo>
                      <a:pt x="151" y="30"/>
                      <a:pt x="151" y="30"/>
                      <a:pt x="151" y="30"/>
                    </a:cubicBezTo>
                    <a:cubicBezTo>
                      <a:pt x="148" y="41"/>
                      <a:pt x="152" y="52"/>
                      <a:pt x="161" y="59"/>
                    </a:cubicBezTo>
                    <a:cubicBezTo>
                      <a:pt x="161" y="59"/>
                      <a:pt x="161" y="59"/>
                      <a:pt x="161" y="59"/>
                    </a:cubicBezTo>
                    <a:cubicBezTo>
                      <a:pt x="167" y="64"/>
                      <a:pt x="168" y="73"/>
                      <a:pt x="163" y="79"/>
                    </a:cubicBezTo>
                    <a:cubicBezTo>
                      <a:pt x="134" y="118"/>
                      <a:pt x="134" y="118"/>
                      <a:pt x="134" y="118"/>
                    </a:cubicBezTo>
                    <a:cubicBezTo>
                      <a:pt x="132" y="112"/>
                      <a:pt x="132" y="112"/>
                      <a:pt x="132" y="112"/>
                    </a:cubicBezTo>
                    <a:cubicBezTo>
                      <a:pt x="129" y="96"/>
                      <a:pt x="117" y="84"/>
                      <a:pt x="101" y="81"/>
                    </a:cubicBezTo>
                    <a:cubicBezTo>
                      <a:pt x="69" y="72"/>
                      <a:pt x="69" y="72"/>
                      <a:pt x="69" y="72"/>
                    </a:cubicBezTo>
                    <a:cubicBezTo>
                      <a:pt x="62" y="88"/>
                      <a:pt x="62" y="88"/>
                      <a:pt x="62" y="88"/>
                    </a:cubicBezTo>
                    <a:cubicBezTo>
                      <a:pt x="58" y="94"/>
                      <a:pt x="51" y="99"/>
                      <a:pt x="44" y="99"/>
                    </a:cubicBezTo>
                    <a:cubicBezTo>
                      <a:pt x="35" y="99"/>
                      <a:pt x="35" y="99"/>
                      <a:pt x="35" y="99"/>
                    </a:cubicBezTo>
                    <a:lnTo>
                      <a:pt x="25" y="128"/>
                    </a:lnTo>
                    <a:close/>
                  </a:path>
                </a:pathLst>
              </a:custGeom>
              <a:solidFill>
                <a:srgbClr val="2B4C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6" name="Freeform 16">
                <a:extLst>
                  <a:ext uri="{FF2B5EF4-FFF2-40B4-BE49-F238E27FC236}">
                    <a16:creationId xmlns:a16="http://schemas.microsoft.com/office/drawing/2014/main" id="{A79D2A3F-5F13-DEB8-2613-004C69DA64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65873" y="2931150"/>
                <a:ext cx="62690" cy="158570"/>
              </a:xfrm>
              <a:custGeom>
                <a:avLst/>
                <a:gdLst>
                  <a:gd name="T0" fmla="*/ 17 w 17"/>
                  <a:gd name="T1" fmla="*/ 43 h 43"/>
                  <a:gd name="T2" fmla="*/ 0 w 17"/>
                  <a:gd name="T3" fmla="*/ 43 h 43"/>
                  <a:gd name="T4" fmla="*/ 0 w 17"/>
                  <a:gd name="T5" fmla="*/ 39 h 43"/>
                  <a:gd name="T6" fmla="*/ 13 w 17"/>
                  <a:gd name="T7" fmla="*/ 39 h 43"/>
                  <a:gd name="T8" fmla="*/ 11 w 17"/>
                  <a:gd name="T9" fmla="*/ 31 h 43"/>
                  <a:gd name="T10" fmla="*/ 5 w 17"/>
                  <a:gd name="T11" fmla="*/ 17 h 43"/>
                  <a:gd name="T12" fmla="*/ 5 w 17"/>
                  <a:gd name="T13" fmla="*/ 0 h 43"/>
                  <a:gd name="T14" fmla="*/ 9 w 17"/>
                  <a:gd name="T15" fmla="*/ 0 h 43"/>
                  <a:gd name="T16" fmla="*/ 9 w 17"/>
                  <a:gd name="T17" fmla="*/ 17 h 43"/>
                  <a:gd name="T18" fmla="*/ 15 w 17"/>
                  <a:gd name="T19" fmla="*/ 29 h 43"/>
                  <a:gd name="T20" fmla="*/ 17 w 17"/>
                  <a:gd name="T21" fmla="*/ 41 h 43"/>
                  <a:gd name="T22" fmla="*/ 17 w 17"/>
                  <a:gd name="T23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" h="43">
                    <a:moveTo>
                      <a:pt x="17" y="43"/>
                    </a:moveTo>
                    <a:cubicBezTo>
                      <a:pt x="0" y="43"/>
                      <a:pt x="0" y="43"/>
                      <a:pt x="0" y="43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13" y="36"/>
                      <a:pt x="12" y="33"/>
                      <a:pt x="11" y="31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6" y="33"/>
                      <a:pt x="17" y="37"/>
                      <a:pt x="17" y="41"/>
                    </a:cubicBezTo>
                    <a:lnTo>
                      <a:pt x="17" y="43"/>
                    </a:lnTo>
                    <a:close/>
                  </a:path>
                </a:pathLst>
              </a:custGeom>
              <a:solidFill>
                <a:srgbClr val="CB7C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7" name="Oval 17">
                <a:extLst>
                  <a:ext uri="{FF2B5EF4-FFF2-40B4-BE49-F238E27FC236}">
                    <a16:creationId xmlns:a16="http://schemas.microsoft.com/office/drawing/2014/main" id="{81BAD5E2-3B61-4AA1-8708-84C7106DBD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84744" y="2975402"/>
                <a:ext cx="22126" cy="25814"/>
              </a:xfrm>
              <a:prstGeom prst="ellipse">
                <a:avLst/>
              </a:prstGeom>
              <a:solidFill>
                <a:srgbClr val="2B4C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8" name="Oval 18">
                <a:extLst>
                  <a:ext uri="{FF2B5EF4-FFF2-40B4-BE49-F238E27FC236}">
                    <a16:creationId xmlns:a16="http://schemas.microsoft.com/office/drawing/2014/main" id="{87F1BC3C-11C5-E821-8608-0843A4C22A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61753" y="2975402"/>
                <a:ext cx="25814" cy="25814"/>
              </a:xfrm>
              <a:prstGeom prst="ellipse">
                <a:avLst/>
              </a:prstGeom>
              <a:solidFill>
                <a:srgbClr val="2B4C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9" name="Freeform 19">
                <a:extLst>
                  <a:ext uri="{FF2B5EF4-FFF2-40B4-BE49-F238E27FC236}">
                    <a16:creationId xmlns:a16="http://schemas.microsoft.com/office/drawing/2014/main" id="{02810333-D3A2-9726-CC5C-19B3A222A7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10558" y="3130285"/>
                <a:ext cx="143819" cy="40564"/>
              </a:xfrm>
              <a:custGeom>
                <a:avLst/>
                <a:gdLst>
                  <a:gd name="T0" fmla="*/ 19 w 39"/>
                  <a:gd name="T1" fmla="*/ 0 h 11"/>
                  <a:gd name="T2" fmla="*/ 39 w 39"/>
                  <a:gd name="T3" fmla="*/ 0 h 11"/>
                  <a:gd name="T4" fmla="*/ 19 w 39"/>
                  <a:gd name="T5" fmla="*/ 11 h 11"/>
                  <a:gd name="T6" fmla="*/ 0 w 39"/>
                  <a:gd name="T7" fmla="*/ 0 h 11"/>
                  <a:gd name="T8" fmla="*/ 19 w 3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11">
                    <a:moveTo>
                      <a:pt x="1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0" y="11"/>
                      <a:pt x="19" y="11"/>
                    </a:cubicBezTo>
                    <a:cubicBezTo>
                      <a:pt x="9" y="11"/>
                      <a:pt x="0" y="0"/>
                      <a:pt x="0" y="0"/>
                    </a:cubicBezTo>
                    <a:cubicBezTo>
                      <a:pt x="19" y="0"/>
                      <a:pt x="19" y="0"/>
                      <a:pt x="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0" name="Freeform 20">
                <a:extLst>
                  <a:ext uri="{FF2B5EF4-FFF2-40B4-BE49-F238E27FC236}">
                    <a16:creationId xmlns:a16="http://schemas.microsoft.com/office/drawing/2014/main" id="{286CE14B-57B8-AFF3-F8C4-F78E6B5C56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1273" y="3192975"/>
                <a:ext cx="212041" cy="167789"/>
              </a:xfrm>
              <a:custGeom>
                <a:avLst/>
                <a:gdLst>
                  <a:gd name="T0" fmla="*/ 0 w 115"/>
                  <a:gd name="T1" fmla="*/ 69 h 91"/>
                  <a:gd name="T2" fmla="*/ 53 w 115"/>
                  <a:gd name="T3" fmla="*/ 91 h 91"/>
                  <a:gd name="T4" fmla="*/ 93 w 115"/>
                  <a:gd name="T5" fmla="*/ 69 h 91"/>
                  <a:gd name="T6" fmla="*/ 115 w 115"/>
                  <a:gd name="T7" fmla="*/ 0 h 91"/>
                  <a:gd name="T8" fmla="*/ 23 w 115"/>
                  <a:gd name="T9" fmla="*/ 0 h 91"/>
                  <a:gd name="T10" fmla="*/ 0 w 115"/>
                  <a:gd name="T11" fmla="*/ 69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5" h="91">
                    <a:moveTo>
                      <a:pt x="0" y="69"/>
                    </a:moveTo>
                    <a:lnTo>
                      <a:pt x="53" y="91"/>
                    </a:lnTo>
                    <a:lnTo>
                      <a:pt x="93" y="69"/>
                    </a:lnTo>
                    <a:lnTo>
                      <a:pt x="115" y="0"/>
                    </a:lnTo>
                    <a:lnTo>
                      <a:pt x="23" y="0"/>
                    </a:lnTo>
                    <a:lnTo>
                      <a:pt x="0" y="69"/>
                    </a:lnTo>
                    <a:close/>
                  </a:path>
                </a:pathLst>
              </a:custGeom>
              <a:solidFill>
                <a:srgbClr val="E19A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1" name="Freeform 21">
                <a:extLst>
                  <a:ext uri="{FF2B5EF4-FFF2-40B4-BE49-F238E27FC236}">
                    <a16:creationId xmlns:a16="http://schemas.microsoft.com/office/drawing/2014/main" id="{538F425E-9985-032E-49D9-4175310705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0144" y="3305449"/>
                <a:ext cx="178852" cy="55315"/>
              </a:xfrm>
              <a:custGeom>
                <a:avLst/>
                <a:gdLst>
                  <a:gd name="T0" fmla="*/ 97 w 97"/>
                  <a:gd name="T1" fmla="*/ 30 h 30"/>
                  <a:gd name="T2" fmla="*/ 46 w 97"/>
                  <a:gd name="T3" fmla="*/ 0 h 30"/>
                  <a:gd name="T4" fmla="*/ 0 w 97"/>
                  <a:gd name="T5" fmla="*/ 0 h 30"/>
                  <a:gd name="T6" fmla="*/ 97 w 97"/>
                  <a:gd name="T7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7" h="30">
                    <a:moveTo>
                      <a:pt x="97" y="30"/>
                    </a:moveTo>
                    <a:lnTo>
                      <a:pt x="46" y="0"/>
                    </a:lnTo>
                    <a:lnTo>
                      <a:pt x="0" y="0"/>
                    </a:lnTo>
                    <a:lnTo>
                      <a:pt x="97" y="30"/>
                    </a:lnTo>
                    <a:close/>
                  </a:path>
                </a:pathLst>
              </a:custGeom>
              <a:solidFill>
                <a:srgbClr val="C6E8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2" name="Freeform 22">
                <a:extLst>
                  <a:ext uri="{FF2B5EF4-FFF2-40B4-BE49-F238E27FC236}">
                    <a16:creationId xmlns:a16="http://schemas.microsoft.com/office/drawing/2014/main" id="{D7794EEE-EA7F-0046-7F05-6D40A7DF1D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8997" y="3305449"/>
                <a:ext cx="162258" cy="55315"/>
              </a:xfrm>
              <a:custGeom>
                <a:avLst/>
                <a:gdLst>
                  <a:gd name="T0" fmla="*/ 0 w 88"/>
                  <a:gd name="T1" fmla="*/ 30 h 30"/>
                  <a:gd name="T2" fmla="*/ 42 w 88"/>
                  <a:gd name="T3" fmla="*/ 0 h 30"/>
                  <a:gd name="T4" fmla="*/ 88 w 88"/>
                  <a:gd name="T5" fmla="*/ 0 h 30"/>
                  <a:gd name="T6" fmla="*/ 0 w 88"/>
                  <a:gd name="T7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8" h="30">
                    <a:moveTo>
                      <a:pt x="0" y="30"/>
                    </a:moveTo>
                    <a:lnTo>
                      <a:pt x="42" y="0"/>
                    </a:lnTo>
                    <a:lnTo>
                      <a:pt x="88" y="0"/>
                    </a:lnTo>
                    <a:lnTo>
                      <a:pt x="0" y="30"/>
                    </a:lnTo>
                    <a:close/>
                  </a:path>
                </a:pathLst>
              </a:custGeom>
              <a:solidFill>
                <a:srgbClr val="C6E8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3" name="Freeform 23">
                <a:extLst>
                  <a:ext uri="{FF2B5EF4-FFF2-40B4-BE49-F238E27FC236}">
                    <a16:creationId xmlns:a16="http://schemas.microsoft.com/office/drawing/2014/main" id="{3823D0FC-2EAD-EF57-898D-94965E178F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3183" y="4092768"/>
                <a:ext cx="228636" cy="134600"/>
              </a:xfrm>
              <a:custGeom>
                <a:avLst/>
                <a:gdLst>
                  <a:gd name="T0" fmla="*/ 26 w 124"/>
                  <a:gd name="T1" fmla="*/ 0 h 73"/>
                  <a:gd name="T2" fmla="*/ 56 w 124"/>
                  <a:gd name="T3" fmla="*/ 10 h 73"/>
                  <a:gd name="T4" fmla="*/ 84 w 124"/>
                  <a:gd name="T5" fmla="*/ 4 h 73"/>
                  <a:gd name="T6" fmla="*/ 124 w 124"/>
                  <a:gd name="T7" fmla="*/ 37 h 73"/>
                  <a:gd name="T8" fmla="*/ 116 w 124"/>
                  <a:gd name="T9" fmla="*/ 67 h 73"/>
                  <a:gd name="T10" fmla="*/ 90 w 124"/>
                  <a:gd name="T11" fmla="*/ 73 h 73"/>
                  <a:gd name="T12" fmla="*/ 58 w 124"/>
                  <a:gd name="T13" fmla="*/ 51 h 73"/>
                  <a:gd name="T14" fmla="*/ 0 w 124"/>
                  <a:gd name="T15" fmla="*/ 24 h 73"/>
                  <a:gd name="T16" fmla="*/ 26 w 124"/>
                  <a:gd name="T17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4" h="73">
                    <a:moveTo>
                      <a:pt x="26" y="0"/>
                    </a:moveTo>
                    <a:lnTo>
                      <a:pt x="56" y="10"/>
                    </a:lnTo>
                    <a:lnTo>
                      <a:pt x="84" y="4"/>
                    </a:lnTo>
                    <a:lnTo>
                      <a:pt x="124" y="37"/>
                    </a:lnTo>
                    <a:lnTo>
                      <a:pt x="116" y="67"/>
                    </a:lnTo>
                    <a:lnTo>
                      <a:pt x="90" y="73"/>
                    </a:lnTo>
                    <a:lnTo>
                      <a:pt x="58" y="51"/>
                    </a:lnTo>
                    <a:lnTo>
                      <a:pt x="0" y="24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E19A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4" name="Freeform 24">
                <a:extLst>
                  <a:ext uri="{FF2B5EF4-FFF2-40B4-BE49-F238E27FC236}">
                    <a16:creationId xmlns:a16="http://schemas.microsoft.com/office/drawing/2014/main" id="{6E3AD207-9482-BE37-FA4D-9E64D283BC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5780" y="3305449"/>
                <a:ext cx="678532" cy="881355"/>
              </a:xfrm>
              <a:custGeom>
                <a:avLst/>
                <a:gdLst>
                  <a:gd name="T0" fmla="*/ 74 w 183"/>
                  <a:gd name="T1" fmla="*/ 0 h 238"/>
                  <a:gd name="T2" fmla="*/ 74 w 183"/>
                  <a:gd name="T3" fmla="*/ 0 h 238"/>
                  <a:gd name="T4" fmla="*/ 55 w 183"/>
                  <a:gd name="T5" fmla="*/ 13 h 238"/>
                  <a:gd name="T6" fmla="*/ 7 w 183"/>
                  <a:gd name="T7" fmla="*/ 139 h 238"/>
                  <a:gd name="T8" fmla="*/ 26 w 183"/>
                  <a:gd name="T9" fmla="*/ 183 h 238"/>
                  <a:gd name="T10" fmla="*/ 168 w 183"/>
                  <a:gd name="T11" fmla="*/ 238 h 238"/>
                  <a:gd name="T12" fmla="*/ 183 w 183"/>
                  <a:gd name="T13" fmla="*/ 209 h 238"/>
                  <a:gd name="T14" fmla="*/ 59 w 183"/>
                  <a:gd name="T15" fmla="*/ 141 h 238"/>
                  <a:gd name="T16" fmla="*/ 94 w 183"/>
                  <a:gd name="T17" fmla="*/ 26 h 238"/>
                  <a:gd name="T18" fmla="*/ 74 w 183"/>
                  <a:gd name="T19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3" h="238">
                    <a:moveTo>
                      <a:pt x="74" y="0"/>
                    </a:moveTo>
                    <a:cubicBezTo>
                      <a:pt x="74" y="0"/>
                      <a:pt x="74" y="0"/>
                      <a:pt x="74" y="0"/>
                    </a:cubicBezTo>
                    <a:cubicBezTo>
                      <a:pt x="66" y="0"/>
                      <a:pt x="58" y="5"/>
                      <a:pt x="55" y="13"/>
                    </a:cubicBezTo>
                    <a:cubicBezTo>
                      <a:pt x="7" y="139"/>
                      <a:pt x="7" y="139"/>
                      <a:pt x="7" y="139"/>
                    </a:cubicBezTo>
                    <a:cubicBezTo>
                      <a:pt x="0" y="156"/>
                      <a:pt x="8" y="176"/>
                      <a:pt x="26" y="183"/>
                    </a:cubicBezTo>
                    <a:cubicBezTo>
                      <a:pt x="168" y="238"/>
                      <a:pt x="168" y="238"/>
                      <a:pt x="168" y="238"/>
                    </a:cubicBezTo>
                    <a:cubicBezTo>
                      <a:pt x="183" y="209"/>
                      <a:pt x="183" y="209"/>
                      <a:pt x="183" y="209"/>
                    </a:cubicBezTo>
                    <a:cubicBezTo>
                      <a:pt x="59" y="141"/>
                      <a:pt x="59" y="141"/>
                      <a:pt x="59" y="141"/>
                    </a:cubicBezTo>
                    <a:cubicBezTo>
                      <a:pt x="94" y="26"/>
                      <a:pt x="94" y="26"/>
                      <a:pt x="94" y="26"/>
                    </a:cubicBezTo>
                    <a:cubicBezTo>
                      <a:pt x="98" y="13"/>
                      <a:pt x="88" y="0"/>
                      <a:pt x="74" y="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5" name="Rectangle 25">
                <a:extLst>
                  <a:ext uri="{FF2B5EF4-FFF2-40B4-BE49-F238E27FC236}">
                    <a16:creationId xmlns:a16="http://schemas.microsoft.com/office/drawing/2014/main" id="{44832BA8-641E-48DF-5054-31567E6275A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36879" y="5993765"/>
                <a:ext cx="92192" cy="121693"/>
              </a:xfrm>
              <a:prstGeom prst="rect">
                <a:avLst/>
              </a:prstGeom>
              <a:solidFill>
                <a:srgbClr val="FBD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6" name="Freeform 26">
                <a:extLst>
                  <a:ext uri="{FF2B5EF4-FFF2-40B4-BE49-F238E27FC236}">
                    <a16:creationId xmlns:a16="http://schemas.microsoft.com/office/drawing/2014/main" id="{B6B45C0D-3B73-17FB-C385-2E80EC27C5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8525" y="6082269"/>
                <a:ext cx="318984" cy="95880"/>
              </a:xfrm>
              <a:custGeom>
                <a:avLst/>
                <a:gdLst>
                  <a:gd name="T0" fmla="*/ 56 w 86"/>
                  <a:gd name="T1" fmla="*/ 6 h 26"/>
                  <a:gd name="T2" fmla="*/ 56 w 86"/>
                  <a:gd name="T3" fmla="*/ 0 h 26"/>
                  <a:gd name="T4" fmla="*/ 50 w 86"/>
                  <a:gd name="T5" fmla="*/ 0 h 26"/>
                  <a:gd name="T6" fmla="*/ 47 w 86"/>
                  <a:gd name="T7" fmla="*/ 7 h 26"/>
                  <a:gd name="T8" fmla="*/ 23 w 86"/>
                  <a:gd name="T9" fmla="*/ 14 h 26"/>
                  <a:gd name="T10" fmla="*/ 1 w 86"/>
                  <a:gd name="T11" fmla="*/ 25 h 26"/>
                  <a:gd name="T12" fmla="*/ 0 w 86"/>
                  <a:gd name="T13" fmla="*/ 26 h 26"/>
                  <a:gd name="T14" fmla="*/ 86 w 86"/>
                  <a:gd name="T15" fmla="*/ 26 h 26"/>
                  <a:gd name="T16" fmla="*/ 86 w 86"/>
                  <a:gd name="T17" fmla="*/ 2 h 26"/>
                  <a:gd name="T18" fmla="*/ 81 w 86"/>
                  <a:gd name="T19" fmla="*/ 2 h 26"/>
                  <a:gd name="T20" fmla="*/ 80 w 86"/>
                  <a:gd name="T21" fmla="*/ 3 h 26"/>
                  <a:gd name="T22" fmla="*/ 56 w 86"/>
                  <a:gd name="T23" fmla="*/ 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6" h="26">
                    <a:moveTo>
                      <a:pt x="56" y="6"/>
                    </a:moveTo>
                    <a:cubicBezTo>
                      <a:pt x="56" y="0"/>
                      <a:pt x="56" y="0"/>
                      <a:pt x="56" y="0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15" y="16"/>
                      <a:pt x="7" y="20"/>
                      <a:pt x="1" y="25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86" y="26"/>
                      <a:pt x="86" y="26"/>
                      <a:pt x="86" y="26"/>
                    </a:cubicBezTo>
                    <a:cubicBezTo>
                      <a:pt x="86" y="2"/>
                      <a:pt x="86" y="2"/>
                      <a:pt x="86" y="2"/>
                    </a:cubicBezTo>
                    <a:cubicBezTo>
                      <a:pt x="81" y="2"/>
                      <a:pt x="81" y="2"/>
                      <a:pt x="81" y="2"/>
                    </a:cubicBezTo>
                    <a:cubicBezTo>
                      <a:pt x="80" y="3"/>
                      <a:pt x="80" y="3"/>
                      <a:pt x="80" y="3"/>
                    </a:cubicBezTo>
                    <a:cubicBezTo>
                      <a:pt x="73" y="7"/>
                      <a:pt x="64" y="8"/>
                      <a:pt x="56" y="6"/>
                    </a:cubicBezTo>
                    <a:close/>
                  </a:path>
                </a:pathLst>
              </a:custGeom>
              <a:solidFill>
                <a:srgbClr val="8C81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7" name="Freeform 27">
                <a:extLst>
                  <a:ext uri="{FF2B5EF4-FFF2-40B4-BE49-F238E27FC236}">
                    <a16:creationId xmlns:a16="http://schemas.microsoft.com/office/drawing/2014/main" id="{CF9B0235-A9F7-F151-79D8-553A6DA52D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31780" y="4456004"/>
                <a:ext cx="344798" cy="1582013"/>
              </a:xfrm>
              <a:custGeom>
                <a:avLst/>
                <a:gdLst>
                  <a:gd name="T0" fmla="*/ 23 w 93"/>
                  <a:gd name="T1" fmla="*/ 8 h 427"/>
                  <a:gd name="T2" fmla="*/ 0 w 93"/>
                  <a:gd name="T3" fmla="*/ 222 h 427"/>
                  <a:gd name="T4" fmla="*/ 22 w 93"/>
                  <a:gd name="T5" fmla="*/ 427 h 427"/>
                  <a:gd name="T6" fmla="*/ 63 w 93"/>
                  <a:gd name="T7" fmla="*/ 427 h 427"/>
                  <a:gd name="T8" fmla="*/ 66 w 93"/>
                  <a:gd name="T9" fmla="*/ 393 h 427"/>
                  <a:gd name="T10" fmla="*/ 56 w 93"/>
                  <a:gd name="T11" fmla="*/ 222 h 427"/>
                  <a:gd name="T12" fmla="*/ 56 w 93"/>
                  <a:gd name="T13" fmla="*/ 222 h 427"/>
                  <a:gd name="T14" fmla="*/ 62 w 93"/>
                  <a:gd name="T15" fmla="*/ 206 h 427"/>
                  <a:gd name="T16" fmla="*/ 93 w 93"/>
                  <a:gd name="T17" fmla="*/ 19 h 427"/>
                  <a:gd name="T18" fmla="*/ 93 w 93"/>
                  <a:gd name="T19" fmla="*/ 0 h 427"/>
                  <a:gd name="T20" fmla="*/ 23 w 93"/>
                  <a:gd name="T21" fmla="*/ 8 h 4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3" h="427">
                    <a:moveTo>
                      <a:pt x="23" y="8"/>
                    </a:moveTo>
                    <a:cubicBezTo>
                      <a:pt x="0" y="222"/>
                      <a:pt x="0" y="222"/>
                      <a:pt x="0" y="222"/>
                    </a:cubicBezTo>
                    <a:cubicBezTo>
                      <a:pt x="22" y="427"/>
                      <a:pt x="22" y="427"/>
                      <a:pt x="22" y="427"/>
                    </a:cubicBezTo>
                    <a:cubicBezTo>
                      <a:pt x="63" y="427"/>
                      <a:pt x="63" y="427"/>
                      <a:pt x="63" y="427"/>
                    </a:cubicBezTo>
                    <a:cubicBezTo>
                      <a:pt x="66" y="393"/>
                      <a:pt x="66" y="393"/>
                      <a:pt x="66" y="393"/>
                    </a:cubicBezTo>
                    <a:cubicBezTo>
                      <a:pt x="71" y="336"/>
                      <a:pt x="67" y="279"/>
                      <a:pt x="56" y="222"/>
                    </a:cubicBezTo>
                    <a:cubicBezTo>
                      <a:pt x="56" y="222"/>
                      <a:pt x="56" y="222"/>
                      <a:pt x="56" y="222"/>
                    </a:cubicBezTo>
                    <a:cubicBezTo>
                      <a:pt x="62" y="206"/>
                      <a:pt x="62" y="206"/>
                      <a:pt x="62" y="206"/>
                    </a:cubicBezTo>
                    <a:cubicBezTo>
                      <a:pt x="82" y="146"/>
                      <a:pt x="93" y="83"/>
                      <a:pt x="93" y="19"/>
                    </a:cubicBezTo>
                    <a:cubicBezTo>
                      <a:pt x="93" y="0"/>
                      <a:pt x="93" y="0"/>
                      <a:pt x="93" y="0"/>
                    </a:cubicBezTo>
                    <a:lnTo>
                      <a:pt x="23" y="8"/>
                    </a:lnTo>
                    <a:close/>
                  </a:path>
                </a:pathLst>
              </a:custGeom>
              <a:solidFill>
                <a:srgbClr val="4DA8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8" name="Freeform 28">
                <a:extLst>
                  <a:ext uri="{FF2B5EF4-FFF2-40B4-BE49-F238E27FC236}">
                    <a16:creationId xmlns:a16="http://schemas.microsoft.com/office/drawing/2014/main" id="{66795AD9-2E9C-CD50-5BAF-6C8F8975B0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91328" y="5969795"/>
                <a:ext cx="108786" cy="134600"/>
              </a:xfrm>
              <a:custGeom>
                <a:avLst/>
                <a:gdLst>
                  <a:gd name="T0" fmla="*/ 59 w 59"/>
                  <a:gd name="T1" fmla="*/ 67 h 73"/>
                  <a:gd name="T2" fmla="*/ 6 w 59"/>
                  <a:gd name="T3" fmla="*/ 73 h 73"/>
                  <a:gd name="T4" fmla="*/ 0 w 59"/>
                  <a:gd name="T5" fmla="*/ 7 h 73"/>
                  <a:gd name="T6" fmla="*/ 51 w 59"/>
                  <a:gd name="T7" fmla="*/ 0 h 73"/>
                  <a:gd name="T8" fmla="*/ 59 w 59"/>
                  <a:gd name="T9" fmla="*/ 6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73">
                    <a:moveTo>
                      <a:pt x="59" y="67"/>
                    </a:moveTo>
                    <a:lnTo>
                      <a:pt x="6" y="73"/>
                    </a:lnTo>
                    <a:lnTo>
                      <a:pt x="0" y="7"/>
                    </a:lnTo>
                    <a:lnTo>
                      <a:pt x="51" y="0"/>
                    </a:lnTo>
                    <a:lnTo>
                      <a:pt x="59" y="67"/>
                    </a:lnTo>
                    <a:close/>
                  </a:path>
                </a:pathLst>
              </a:custGeom>
              <a:solidFill>
                <a:srgbClr val="FBD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9" name="Freeform 29">
                <a:extLst>
                  <a:ext uri="{FF2B5EF4-FFF2-40B4-BE49-F238E27FC236}">
                    <a16:creationId xmlns:a16="http://schemas.microsoft.com/office/drawing/2014/main" id="{089190AF-26BD-08CE-83F1-D97AA6AC61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6944" y="6067519"/>
                <a:ext cx="318984" cy="121693"/>
              </a:xfrm>
              <a:custGeom>
                <a:avLst/>
                <a:gdLst>
                  <a:gd name="T0" fmla="*/ 53 w 86"/>
                  <a:gd name="T1" fmla="*/ 7 h 33"/>
                  <a:gd name="T2" fmla="*/ 52 w 86"/>
                  <a:gd name="T3" fmla="*/ 1 h 33"/>
                  <a:gd name="T4" fmla="*/ 46 w 86"/>
                  <a:gd name="T5" fmla="*/ 1 h 33"/>
                  <a:gd name="T6" fmla="*/ 45 w 86"/>
                  <a:gd name="T7" fmla="*/ 9 h 33"/>
                  <a:gd name="T8" fmla="*/ 22 w 86"/>
                  <a:gd name="T9" fmla="*/ 18 h 33"/>
                  <a:gd name="T10" fmla="*/ 1 w 86"/>
                  <a:gd name="T11" fmla="*/ 32 h 33"/>
                  <a:gd name="T12" fmla="*/ 0 w 86"/>
                  <a:gd name="T13" fmla="*/ 33 h 33"/>
                  <a:gd name="T14" fmla="*/ 86 w 86"/>
                  <a:gd name="T15" fmla="*/ 24 h 33"/>
                  <a:gd name="T16" fmla="*/ 83 w 86"/>
                  <a:gd name="T17" fmla="*/ 0 h 33"/>
                  <a:gd name="T18" fmla="*/ 78 w 86"/>
                  <a:gd name="T19" fmla="*/ 1 h 33"/>
                  <a:gd name="T20" fmla="*/ 77 w 86"/>
                  <a:gd name="T21" fmla="*/ 1 h 33"/>
                  <a:gd name="T22" fmla="*/ 53 w 86"/>
                  <a:gd name="T23" fmla="*/ 7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6" h="33">
                    <a:moveTo>
                      <a:pt x="53" y="7"/>
                    </a:moveTo>
                    <a:cubicBezTo>
                      <a:pt x="52" y="1"/>
                      <a:pt x="52" y="1"/>
                      <a:pt x="52" y="1"/>
                    </a:cubicBezTo>
                    <a:cubicBezTo>
                      <a:pt x="46" y="1"/>
                      <a:pt x="46" y="1"/>
                      <a:pt x="46" y="1"/>
                    </a:cubicBezTo>
                    <a:cubicBezTo>
                      <a:pt x="45" y="9"/>
                      <a:pt x="45" y="9"/>
                      <a:pt x="45" y="9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14" y="21"/>
                      <a:pt x="6" y="26"/>
                      <a:pt x="1" y="32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86" y="24"/>
                      <a:pt x="86" y="24"/>
                      <a:pt x="86" y="24"/>
                    </a:cubicBezTo>
                    <a:cubicBezTo>
                      <a:pt x="83" y="0"/>
                      <a:pt x="83" y="0"/>
                      <a:pt x="83" y="0"/>
                    </a:cubicBezTo>
                    <a:cubicBezTo>
                      <a:pt x="78" y="1"/>
                      <a:pt x="78" y="1"/>
                      <a:pt x="78" y="1"/>
                    </a:cubicBezTo>
                    <a:cubicBezTo>
                      <a:pt x="77" y="1"/>
                      <a:pt x="77" y="1"/>
                      <a:pt x="77" y="1"/>
                    </a:cubicBezTo>
                    <a:cubicBezTo>
                      <a:pt x="70" y="6"/>
                      <a:pt x="61" y="8"/>
                      <a:pt x="53" y="7"/>
                    </a:cubicBezTo>
                    <a:close/>
                  </a:path>
                </a:pathLst>
              </a:custGeom>
              <a:solidFill>
                <a:srgbClr val="8C81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60" name="Freeform 30">
                <a:extLst>
                  <a:ext uri="{FF2B5EF4-FFF2-40B4-BE49-F238E27FC236}">
                    <a16:creationId xmlns:a16="http://schemas.microsoft.com/office/drawing/2014/main" id="{1AD5EE4C-AB97-A11C-EA5A-94A4F8EE5D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4320" y="4430190"/>
                <a:ext cx="337422" cy="1596764"/>
              </a:xfrm>
              <a:custGeom>
                <a:avLst/>
                <a:gdLst>
                  <a:gd name="T0" fmla="*/ 1 w 91"/>
                  <a:gd name="T1" fmla="*/ 15 h 431"/>
                  <a:gd name="T2" fmla="*/ 0 w 91"/>
                  <a:gd name="T3" fmla="*/ 230 h 431"/>
                  <a:gd name="T4" fmla="*/ 44 w 91"/>
                  <a:gd name="T5" fmla="*/ 431 h 431"/>
                  <a:gd name="T6" fmla="*/ 85 w 91"/>
                  <a:gd name="T7" fmla="*/ 427 h 431"/>
                  <a:gd name="T8" fmla="*/ 84 w 91"/>
                  <a:gd name="T9" fmla="*/ 393 h 431"/>
                  <a:gd name="T10" fmla="*/ 57 w 91"/>
                  <a:gd name="T11" fmla="*/ 224 h 431"/>
                  <a:gd name="T12" fmla="*/ 57 w 91"/>
                  <a:gd name="T13" fmla="*/ 224 h 431"/>
                  <a:gd name="T14" fmla="*/ 60 w 91"/>
                  <a:gd name="T15" fmla="*/ 207 h 431"/>
                  <a:gd name="T16" fmla="*/ 85 w 91"/>
                  <a:gd name="T17" fmla="*/ 19 h 431"/>
                  <a:gd name="T18" fmla="*/ 83 w 91"/>
                  <a:gd name="T19" fmla="*/ 0 h 431"/>
                  <a:gd name="T20" fmla="*/ 1 w 91"/>
                  <a:gd name="T21" fmla="*/ 15 h 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1" h="431">
                    <a:moveTo>
                      <a:pt x="1" y="15"/>
                    </a:moveTo>
                    <a:cubicBezTo>
                      <a:pt x="0" y="230"/>
                      <a:pt x="0" y="230"/>
                      <a:pt x="0" y="230"/>
                    </a:cubicBezTo>
                    <a:cubicBezTo>
                      <a:pt x="44" y="431"/>
                      <a:pt x="44" y="431"/>
                      <a:pt x="44" y="431"/>
                    </a:cubicBezTo>
                    <a:cubicBezTo>
                      <a:pt x="85" y="427"/>
                      <a:pt x="85" y="427"/>
                      <a:pt x="85" y="427"/>
                    </a:cubicBezTo>
                    <a:cubicBezTo>
                      <a:pt x="84" y="393"/>
                      <a:pt x="84" y="393"/>
                      <a:pt x="84" y="393"/>
                    </a:cubicBezTo>
                    <a:cubicBezTo>
                      <a:pt x="83" y="336"/>
                      <a:pt x="73" y="279"/>
                      <a:pt x="57" y="224"/>
                    </a:cubicBezTo>
                    <a:cubicBezTo>
                      <a:pt x="57" y="224"/>
                      <a:pt x="57" y="224"/>
                      <a:pt x="57" y="224"/>
                    </a:cubicBezTo>
                    <a:cubicBezTo>
                      <a:pt x="60" y="207"/>
                      <a:pt x="60" y="207"/>
                      <a:pt x="60" y="207"/>
                    </a:cubicBezTo>
                    <a:cubicBezTo>
                      <a:pt x="74" y="145"/>
                      <a:pt x="91" y="82"/>
                      <a:pt x="85" y="19"/>
                    </a:cubicBezTo>
                    <a:cubicBezTo>
                      <a:pt x="83" y="0"/>
                      <a:pt x="83" y="0"/>
                      <a:pt x="83" y="0"/>
                    </a:cubicBezTo>
                    <a:lnTo>
                      <a:pt x="1" y="15"/>
                    </a:lnTo>
                    <a:close/>
                  </a:path>
                </a:pathLst>
              </a:custGeom>
              <a:solidFill>
                <a:srgbClr val="58B6E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61" name="Freeform 31">
                <a:extLst>
                  <a:ext uri="{FF2B5EF4-FFF2-40B4-BE49-F238E27FC236}">
                    <a16:creationId xmlns:a16="http://schemas.microsoft.com/office/drawing/2014/main" id="{C0E10D88-6A1A-24FC-EE64-9BCD9CB9E7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0651" y="3015967"/>
                <a:ext cx="366924" cy="400113"/>
              </a:xfrm>
              <a:custGeom>
                <a:avLst/>
                <a:gdLst>
                  <a:gd name="T0" fmla="*/ 19 w 99"/>
                  <a:gd name="T1" fmla="*/ 32 h 108"/>
                  <a:gd name="T2" fmla="*/ 2 w 99"/>
                  <a:gd name="T3" fmla="*/ 62 h 108"/>
                  <a:gd name="T4" fmla="*/ 7 w 99"/>
                  <a:gd name="T5" fmla="*/ 71 h 108"/>
                  <a:gd name="T6" fmla="*/ 16 w 99"/>
                  <a:gd name="T7" fmla="*/ 71 h 108"/>
                  <a:gd name="T8" fmla="*/ 16 w 99"/>
                  <a:gd name="T9" fmla="*/ 79 h 108"/>
                  <a:gd name="T10" fmla="*/ 45 w 99"/>
                  <a:gd name="T11" fmla="*/ 108 h 108"/>
                  <a:gd name="T12" fmla="*/ 63 w 99"/>
                  <a:gd name="T13" fmla="*/ 108 h 108"/>
                  <a:gd name="T14" fmla="*/ 78 w 99"/>
                  <a:gd name="T15" fmla="*/ 100 h 108"/>
                  <a:gd name="T16" fmla="*/ 91 w 99"/>
                  <a:gd name="T17" fmla="*/ 76 h 108"/>
                  <a:gd name="T18" fmla="*/ 99 w 99"/>
                  <a:gd name="T19" fmla="*/ 48 h 108"/>
                  <a:gd name="T20" fmla="*/ 99 w 99"/>
                  <a:gd name="T21" fmla="*/ 0 h 108"/>
                  <a:gd name="T22" fmla="*/ 19 w 99"/>
                  <a:gd name="T23" fmla="*/ 0 h 108"/>
                  <a:gd name="T24" fmla="*/ 19 w 99"/>
                  <a:gd name="T25" fmla="*/ 32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" h="108">
                    <a:moveTo>
                      <a:pt x="19" y="32"/>
                    </a:moveTo>
                    <a:cubicBezTo>
                      <a:pt x="2" y="62"/>
                      <a:pt x="2" y="62"/>
                      <a:pt x="2" y="62"/>
                    </a:cubicBezTo>
                    <a:cubicBezTo>
                      <a:pt x="0" y="66"/>
                      <a:pt x="3" y="71"/>
                      <a:pt x="7" y="71"/>
                    </a:cubicBezTo>
                    <a:cubicBezTo>
                      <a:pt x="16" y="71"/>
                      <a:pt x="16" y="71"/>
                      <a:pt x="16" y="71"/>
                    </a:cubicBezTo>
                    <a:cubicBezTo>
                      <a:pt x="16" y="79"/>
                      <a:pt x="16" y="79"/>
                      <a:pt x="16" y="79"/>
                    </a:cubicBezTo>
                    <a:cubicBezTo>
                      <a:pt x="16" y="95"/>
                      <a:pt x="29" y="108"/>
                      <a:pt x="45" y="108"/>
                    </a:cubicBezTo>
                    <a:cubicBezTo>
                      <a:pt x="63" y="108"/>
                      <a:pt x="63" y="108"/>
                      <a:pt x="63" y="108"/>
                    </a:cubicBezTo>
                    <a:cubicBezTo>
                      <a:pt x="69" y="108"/>
                      <a:pt x="75" y="105"/>
                      <a:pt x="78" y="100"/>
                    </a:cubicBezTo>
                    <a:cubicBezTo>
                      <a:pt x="91" y="76"/>
                      <a:pt x="91" y="76"/>
                      <a:pt x="91" y="76"/>
                    </a:cubicBezTo>
                    <a:cubicBezTo>
                      <a:pt x="96" y="68"/>
                      <a:pt x="99" y="58"/>
                      <a:pt x="99" y="48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19" y="0"/>
                      <a:pt x="19" y="0"/>
                      <a:pt x="19" y="0"/>
                    </a:cubicBezTo>
                    <a:lnTo>
                      <a:pt x="19" y="32"/>
                    </a:lnTo>
                    <a:close/>
                  </a:path>
                </a:pathLst>
              </a:custGeom>
              <a:solidFill>
                <a:srgbClr val="FBD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62" name="Freeform 32">
                <a:extLst>
                  <a:ext uri="{FF2B5EF4-FFF2-40B4-BE49-F238E27FC236}">
                    <a16:creationId xmlns:a16="http://schemas.microsoft.com/office/drawing/2014/main" id="{3F13627B-DA8D-712E-D252-E76A5204A0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4254" y="3237227"/>
                <a:ext cx="173321" cy="285795"/>
              </a:xfrm>
              <a:custGeom>
                <a:avLst/>
                <a:gdLst>
                  <a:gd name="T0" fmla="*/ 94 w 94"/>
                  <a:gd name="T1" fmla="*/ 155 h 155"/>
                  <a:gd name="T2" fmla="*/ 14 w 94"/>
                  <a:gd name="T3" fmla="*/ 155 h 155"/>
                  <a:gd name="T4" fmla="*/ 0 w 94"/>
                  <a:gd name="T5" fmla="*/ 0 h 155"/>
                  <a:gd name="T6" fmla="*/ 78 w 94"/>
                  <a:gd name="T7" fmla="*/ 0 h 155"/>
                  <a:gd name="T8" fmla="*/ 94 w 94"/>
                  <a:gd name="T9" fmla="*/ 155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155">
                    <a:moveTo>
                      <a:pt x="94" y="155"/>
                    </a:moveTo>
                    <a:lnTo>
                      <a:pt x="14" y="155"/>
                    </a:lnTo>
                    <a:lnTo>
                      <a:pt x="0" y="0"/>
                    </a:lnTo>
                    <a:lnTo>
                      <a:pt x="78" y="0"/>
                    </a:lnTo>
                    <a:lnTo>
                      <a:pt x="94" y="155"/>
                    </a:lnTo>
                    <a:close/>
                  </a:path>
                </a:pathLst>
              </a:custGeom>
              <a:solidFill>
                <a:srgbClr val="FBD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63" name="Freeform 33">
                <a:extLst>
                  <a:ext uri="{FF2B5EF4-FFF2-40B4-BE49-F238E27FC236}">
                    <a16:creationId xmlns:a16="http://schemas.microsoft.com/office/drawing/2014/main" id="{85689BBC-9745-EC99-A5D6-81201055B7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98591" y="2864772"/>
                <a:ext cx="582652" cy="888730"/>
              </a:xfrm>
              <a:custGeom>
                <a:avLst/>
                <a:gdLst>
                  <a:gd name="T0" fmla="*/ 61 w 157"/>
                  <a:gd name="T1" fmla="*/ 166 h 240"/>
                  <a:gd name="T2" fmla="*/ 61 w 157"/>
                  <a:gd name="T3" fmla="*/ 101 h 240"/>
                  <a:gd name="T4" fmla="*/ 45 w 157"/>
                  <a:gd name="T5" fmla="*/ 73 h 240"/>
                  <a:gd name="T6" fmla="*/ 8 w 157"/>
                  <a:gd name="T7" fmla="*/ 48 h 240"/>
                  <a:gd name="T8" fmla="*/ 0 w 157"/>
                  <a:gd name="T9" fmla="*/ 33 h 240"/>
                  <a:gd name="T10" fmla="*/ 0 w 157"/>
                  <a:gd name="T11" fmla="*/ 27 h 240"/>
                  <a:gd name="T12" fmla="*/ 6 w 157"/>
                  <a:gd name="T13" fmla="*/ 13 h 240"/>
                  <a:gd name="T14" fmla="*/ 15 w 157"/>
                  <a:gd name="T15" fmla="*/ 6 h 240"/>
                  <a:gd name="T16" fmla="*/ 31 w 157"/>
                  <a:gd name="T17" fmla="*/ 0 h 240"/>
                  <a:gd name="T18" fmla="*/ 85 w 157"/>
                  <a:gd name="T19" fmla="*/ 0 h 240"/>
                  <a:gd name="T20" fmla="*/ 99 w 157"/>
                  <a:gd name="T21" fmla="*/ 15 h 240"/>
                  <a:gd name="T22" fmla="*/ 105 w 157"/>
                  <a:gd name="T23" fmla="*/ 19 h 240"/>
                  <a:gd name="T24" fmla="*/ 122 w 157"/>
                  <a:gd name="T25" fmla="*/ 56 h 240"/>
                  <a:gd name="T26" fmla="*/ 118 w 157"/>
                  <a:gd name="T27" fmla="*/ 110 h 240"/>
                  <a:gd name="T28" fmla="*/ 119 w 157"/>
                  <a:gd name="T29" fmla="*/ 119 h 240"/>
                  <a:gd name="T30" fmla="*/ 134 w 157"/>
                  <a:gd name="T31" fmla="*/ 136 h 240"/>
                  <a:gd name="T32" fmla="*/ 156 w 157"/>
                  <a:gd name="T33" fmla="*/ 189 h 240"/>
                  <a:gd name="T34" fmla="*/ 151 w 157"/>
                  <a:gd name="T35" fmla="*/ 204 h 240"/>
                  <a:gd name="T36" fmla="*/ 144 w 157"/>
                  <a:gd name="T37" fmla="*/ 215 h 240"/>
                  <a:gd name="T38" fmla="*/ 150 w 157"/>
                  <a:gd name="T39" fmla="*/ 228 h 240"/>
                  <a:gd name="T40" fmla="*/ 144 w 157"/>
                  <a:gd name="T41" fmla="*/ 238 h 240"/>
                  <a:gd name="T42" fmla="*/ 132 w 157"/>
                  <a:gd name="T43" fmla="*/ 240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57" h="240">
                    <a:moveTo>
                      <a:pt x="61" y="166"/>
                    </a:moveTo>
                    <a:cubicBezTo>
                      <a:pt x="61" y="101"/>
                      <a:pt x="61" y="101"/>
                      <a:pt x="61" y="101"/>
                    </a:cubicBezTo>
                    <a:cubicBezTo>
                      <a:pt x="45" y="73"/>
                      <a:pt x="45" y="73"/>
                      <a:pt x="45" y="73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3" y="45"/>
                      <a:pt x="0" y="39"/>
                      <a:pt x="0" y="33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22"/>
                      <a:pt x="2" y="17"/>
                      <a:pt x="6" y="13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9" y="2"/>
                      <a:pt x="25" y="0"/>
                      <a:pt x="31" y="0"/>
                    </a:cubicBezTo>
                    <a:cubicBezTo>
                      <a:pt x="85" y="0"/>
                      <a:pt x="85" y="0"/>
                      <a:pt x="85" y="0"/>
                    </a:cubicBezTo>
                    <a:cubicBezTo>
                      <a:pt x="92" y="0"/>
                      <a:pt x="99" y="7"/>
                      <a:pt x="99" y="15"/>
                    </a:cubicBezTo>
                    <a:cubicBezTo>
                      <a:pt x="105" y="19"/>
                      <a:pt x="105" y="19"/>
                      <a:pt x="105" y="19"/>
                    </a:cubicBezTo>
                    <a:cubicBezTo>
                      <a:pt x="112" y="31"/>
                      <a:pt x="120" y="42"/>
                      <a:pt x="122" y="56"/>
                    </a:cubicBezTo>
                    <a:cubicBezTo>
                      <a:pt x="125" y="74"/>
                      <a:pt x="118" y="92"/>
                      <a:pt x="118" y="110"/>
                    </a:cubicBezTo>
                    <a:cubicBezTo>
                      <a:pt x="118" y="113"/>
                      <a:pt x="118" y="116"/>
                      <a:pt x="119" y="119"/>
                    </a:cubicBezTo>
                    <a:cubicBezTo>
                      <a:pt x="121" y="126"/>
                      <a:pt x="128" y="131"/>
                      <a:pt x="134" y="136"/>
                    </a:cubicBezTo>
                    <a:cubicBezTo>
                      <a:pt x="148" y="150"/>
                      <a:pt x="157" y="169"/>
                      <a:pt x="156" y="189"/>
                    </a:cubicBezTo>
                    <a:cubicBezTo>
                      <a:pt x="156" y="194"/>
                      <a:pt x="155" y="200"/>
                      <a:pt x="151" y="204"/>
                    </a:cubicBezTo>
                    <a:cubicBezTo>
                      <a:pt x="149" y="208"/>
                      <a:pt x="144" y="210"/>
                      <a:pt x="144" y="215"/>
                    </a:cubicBezTo>
                    <a:cubicBezTo>
                      <a:pt x="144" y="220"/>
                      <a:pt x="149" y="223"/>
                      <a:pt x="150" y="228"/>
                    </a:cubicBezTo>
                    <a:cubicBezTo>
                      <a:pt x="151" y="232"/>
                      <a:pt x="147" y="236"/>
                      <a:pt x="144" y="238"/>
                    </a:cubicBezTo>
                    <a:cubicBezTo>
                      <a:pt x="140" y="240"/>
                      <a:pt x="136" y="240"/>
                      <a:pt x="132" y="240"/>
                    </a:cubicBezTo>
                  </a:path>
                </a:pathLst>
              </a:custGeom>
              <a:solidFill>
                <a:srgbClr val="1E38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64" name="Oval 34">
                <a:extLst>
                  <a:ext uri="{FF2B5EF4-FFF2-40B4-BE49-F238E27FC236}">
                    <a16:creationId xmlns:a16="http://schemas.microsoft.com/office/drawing/2014/main" id="{ABF0EB71-CD81-5854-B3C3-52A761B945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3906" y="3133972"/>
                <a:ext cx="25814" cy="25814"/>
              </a:xfrm>
              <a:prstGeom prst="ellipse">
                <a:avLst/>
              </a:prstGeom>
              <a:solidFill>
                <a:srgbClr val="1E38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65" name="Freeform 35">
                <a:extLst>
                  <a:ext uri="{FF2B5EF4-FFF2-40B4-BE49-F238E27FC236}">
                    <a16:creationId xmlns:a16="http://schemas.microsoft.com/office/drawing/2014/main" id="{5F847706-9CB1-CA1D-7E09-21EDD6540D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9654" y="3309137"/>
                <a:ext cx="82973" cy="55315"/>
              </a:xfrm>
              <a:custGeom>
                <a:avLst/>
                <a:gdLst>
                  <a:gd name="T0" fmla="*/ 0 w 22"/>
                  <a:gd name="T1" fmla="*/ 0 h 15"/>
                  <a:gd name="T2" fmla="*/ 4 w 22"/>
                  <a:gd name="T3" fmla="*/ 15 h 15"/>
                  <a:gd name="T4" fmla="*/ 22 w 22"/>
                  <a:gd name="T5" fmla="*/ 0 h 15"/>
                  <a:gd name="T6" fmla="*/ 0 w 22"/>
                  <a:gd name="T7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2" h="15">
                    <a:moveTo>
                      <a:pt x="0" y="0"/>
                    </a:moveTo>
                    <a:cubicBezTo>
                      <a:pt x="0" y="6"/>
                      <a:pt x="1" y="11"/>
                      <a:pt x="4" y="15"/>
                    </a:cubicBezTo>
                    <a:cubicBezTo>
                      <a:pt x="22" y="0"/>
                      <a:pt x="22" y="0"/>
                      <a:pt x="2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697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66" name="Oval 36">
                <a:extLst>
                  <a:ext uri="{FF2B5EF4-FFF2-40B4-BE49-F238E27FC236}">
                    <a16:creationId xmlns:a16="http://schemas.microsoft.com/office/drawing/2014/main" id="{A1FD56AF-520D-12CF-A518-39570F635C7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62692" y="3178224"/>
                <a:ext cx="121693" cy="119849"/>
              </a:xfrm>
              <a:prstGeom prst="ellipse">
                <a:avLst/>
              </a:prstGeom>
              <a:solidFill>
                <a:srgbClr val="FBD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67" name="Freeform 37">
                <a:extLst>
                  <a:ext uri="{FF2B5EF4-FFF2-40B4-BE49-F238E27FC236}">
                    <a16:creationId xmlns:a16="http://schemas.microsoft.com/office/drawing/2014/main" id="{DF87843E-8A8E-4CE5-7ACB-83B3ADEBDA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7942" y="3452956"/>
                <a:ext cx="206510" cy="92192"/>
              </a:xfrm>
              <a:custGeom>
                <a:avLst/>
                <a:gdLst>
                  <a:gd name="T0" fmla="*/ 112 w 112"/>
                  <a:gd name="T1" fmla="*/ 50 h 50"/>
                  <a:gd name="T2" fmla="*/ 0 w 112"/>
                  <a:gd name="T3" fmla="*/ 46 h 50"/>
                  <a:gd name="T4" fmla="*/ 16 w 112"/>
                  <a:gd name="T5" fmla="*/ 12 h 50"/>
                  <a:gd name="T6" fmla="*/ 98 w 112"/>
                  <a:gd name="T7" fmla="*/ 0 h 50"/>
                  <a:gd name="T8" fmla="*/ 112 w 112"/>
                  <a:gd name="T9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2" h="50">
                    <a:moveTo>
                      <a:pt x="112" y="50"/>
                    </a:moveTo>
                    <a:lnTo>
                      <a:pt x="0" y="46"/>
                    </a:lnTo>
                    <a:lnTo>
                      <a:pt x="16" y="12"/>
                    </a:lnTo>
                    <a:lnTo>
                      <a:pt x="98" y="0"/>
                    </a:lnTo>
                    <a:lnTo>
                      <a:pt x="112" y="50"/>
                    </a:lnTo>
                    <a:close/>
                  </a:path>
                </a:pathLst>
              </a:custGeom>
              <a:solidFill>
                <a:srgbClr val="748A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68" name="Freeform 38">
                <a:extLst>
                  <a:ext uri="{FF2B5EF4-FFF2-40B4-BE49-F238E27FC236}">
                    <a16:creationId xmlns:a16="http://schemas.microsoft.com/office/drawing/2014/main" id="{BA6DDA86-0167-5FC2-14E1-F11EDC1339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91216" y="3500896"/>
                <a:ext cx="564214" cy="1115522"/>
              </a:xfrm>
              <a:custGeom>
                <a:avLst/>
                <a:gdLst>
                  <a:gd name="T0" fmla="*/ 95 w 152"/>
                  <a:gd name="T1" fmla="*/ 0 h 301"/>
                  <a:gd name="T2" fmla="*/ 42 w 152"/>
                  <a:gd name="T3" fmla="*/ 10 h 301"/>
                  <a:gd name="T4" fmla="*/ 12 w 152"/>
                  <a:gd name="T5" fmla="*/ 56 h 301"/>
                  <a:gd name="T6" fmla="*/ 7 w 152"/>
                  <a:gd name="T7" fmla="*/ 109 h 301"/>
                  <a:gd name="T8" fmla="*/ 38 w 152"/>
                  <a:gd name="T9" fmla="*/ 187 h 301"/>
                  <a:gd name="T10" fmla="*/ 25 w 152"/>
                  <a:gd name="T11" fmla="*/ 301 h 301"/>
                  <a:gd name="T12" fmla="*/ 152 w 152"/>
                  <a:gd name="T13" fmla="*/ 301 h 301"/>
                  <a:gd name="T14" fmla="*/ 140 w 152"/>
                  <a:gd name="T15" fmla="*/ 88 h 301"/>
                  <a:gd name="T16" fmla="*/ 112 w 152"/>
                  <a:gd name="T17" fmla="*/ 20 h 301"/>
                  <a:gd name="T18" fmla="*/ 95 w 152"/>
                  <a:gd name="T19" fmla="*/ 0 h 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2" h="301">
                    <a:moveTo>
                      <a:pt x="95" y="0"/>
                    </a:moveTo>
                    <a:cubicBezTo>
                      <a:pt x="42" y="10"/>
                      <a:pt x="42" y="10"/>
                      <a:pt x="42" y="10"/>
                    </a:cubicBezTo>
                    <a:cubicBezTo>
                      <a:pt x="12" y="56"/>
                      <a:pt x="12" y="56"/>
                      <a:pt x="12" y="56"/>
                    </a:cubicBezTo>
                    <a:cubicBezTo>
                      <a:pt x="2" y="72"/>
                      <a:pt x="0" y="92"/>
                      <a:pt x="7" y="109"/>
                    </a:cubicBezTo>
                    <a:cubicBezTo>
                      <a:pt x="38" y="187"/>
                      <a:pt x="38" y="187"/>
                      <a:pt x="38" y="187"/>
                    </a:cubicBezTo>
                    <a:cubicBezTo>
                      <a:pt x="25" y="301"/>
                      <a:pt x="25" y="301"/>
                      <a:pt x="25" y="301"/>
                    </a:cubicBezTo>
                    <a:cubicBezTo>
                      <a:pt x="152" y="301"/>
                      <a:pt x="152" y="301"/>
                      <a:pt x="152" y="301"/>
                    </a:cubicBezTo>
                    <a:cubicBezTo>
                      <a:pt x="140" y="88"/>
                      <a:pt x="140" y="88"/>
                      <a:pt x="140" y="88"/>
                    </a:cubicBezTo>
                    <a:cubicBezTo>
                      <a:pt x="139" y="63"/>
                      <a:pt x="129" y="39"/>
                      <a:pt x="112" y="20"/>
                    </a:cubicBez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596D8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69" name="Freeform 39">
                <a:extLst>
                  <a:ext uri="{FF2B5EF4-FFF2-40B4-BE49-F238E27FC236}">
                    <a16:creationId xmlns:a16="http://schemas.microsoft.com/office/drawing/2014/main" id="{79D05F8D-ACDB-144C-C1A0-5266DE58A1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7368" y="3956324"/>
                <a:ext cx="344798" cy="114318"/>
              </a:xfrm>
              <a:custGeom>
                <a:avLst/>
                <a:gdLst>
                  <a:gd name="T0" fmla="*/ 187 w 187"/>
                  <a:gd name="T1" fmla="*/ 24 h 62"/>
                  <a:gd name="T2" fmla="*/ 131 w 187"/>
                  <a:gd name="T3" fmla="*/ 22 h 62"/>
                  <a:gd name="T4" fmla="*/ 109 w 187"/>
                  <a:gd name="T5" fmla="*/ 0 h 62"/>
                  <a:gd name="T6" fmla="*/ 76 w 187"/>
                  <a:gd name="T7" fmla="*/ 0 h 62"/>
                  <a:gd name="T8" fmla="*/ 54 w 187"/>
                  <a:gd name="T9" fmla="*/ 14 h 62"/>
                  <a:gd name="T10" fmla="*/ 16 w 187"/>
                  <a:gd name="T11" fmla="*/ 0 h 62"/>
                  <a:gd name="T12" fmla="*/ 0 w 187"/>
                  <a:gd name="T13" fmla="*/ 10 h 62"/>
                  <a:gd name="T14" fmla="*/ 44 w 187"/>
                  <a:gd name="T15" fmla="*/ 48 h 62"/>
                  <a:gd name="T16" fmla="*/ 85 w 187"/>
                  <a:gd name="T17" fmla="*/ 40 h 62"/>
                  <a:gd name="T18" fmla="*/ 167 w 187"/>
                  <a:gd name="T19" fmla="*/ 62 h 62"/>
                  <a:gd name="T20" fmla="*/ 187 w 187"/>
                  <a:gd name="T21" fmla="*/ 24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7" h="62">
                    <a:moveTo>
                      <a:pt x="187" y="24"/>
                    </a:moveTo>
                    <a:lnTo>
                      <a:pt x="131" y="22"/>
                    </a:lnTo>
                    <a:lnTo>
                      <a:pt x="109" y="0"/>
                    </a:lnTo>
                    <a:lnTo>
                      <a:pt x="76" y="0"/>
                    </a:lnTo>
                    <a:lnTo>
                      <a:pt x="54" y="14"/>
                    </a:lnTo>
                    <a:lnTo>
                      <a:pt x="16" y="0"/>
                    </a:lnTo>
                    <a:lnTo>
                      <a:pt x="0" y="10"/>
                    </a:lnTo>
                    <a:lnTo>
                      <a:pt x="44" y="48"/>
                    </a:lnTo>
                    <a:lnTo>
                      <a:pt x="85" y="40"/>
                    </a:lnTo>
                    <a:lnTo>
                      <a:pt x="167" y="62"/>
                    </a:lnTo>
                    <a:lnTo>
                      <a:pt x="187" y="24"/>
                    </a:lnTo>
                    <a:close/>
                  </a:path>
                </a:pathLst>
              </a:custGeom>
              <a:solidFill>
                <a:srgbClr val="FBD0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70" name="Freeform 40">
                <a:extLst>
                  <a:ext uri="{FF2B5EF4-FFF2-40B4-BE49-F238E27FC236}">
                    <a16:creationId xmlns:a16="http://schemas.microsoft.com/office/drawing/2014/main" id="{5D8A77F0-13CB-4640-C6A1-0AA26F3903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7368" y="3956324"/>
                <a:ext cx="344798" cy="114318"/>
              </a:xfrm>
              <a:custGeom>
                <a:avLst/>
                <a:gdLst>
                  <a:gd name="T0" fmla="*/ 187 w 187"/>
                  <a:gd name="T1" fmla="*/ 24 h 62"/>
                  <a:gd name="T2" fmla="*/ 131 w 187"/>
                  <a:gd name="T3" fmla="*/ 22 h 62"/>
                  <a:gd name="T4" fmla="*/ 109 w 187"/>
                  <a:gd name="T5" fmla="*/ 0 h 62"/>
                  <a:gd name="T6" fmla="*/ 76 w 187"/>
                  <a:gd name="T7" fmla="*/ 0 h 62"/>
                  <a:gd name="T8" fmla="*/ 54 w 187"/>
                  <a:gd name="T9" fmla="*/ 14 h 62"/>
                  <a:gd name="T10" fmla="*/ 16 w 187"/>
                  <a:gd name="T11" fmla="*/ 0 h 62"/>
                  <a:gd name="T12" fmla="*/ 0 w 187"/>
                  <a:gd name="T13" fmla="*/ 10 h 62"/>
                  <a:gd name="T14" fmla="*/ 44 w 187"/>
                  <a:gd name="T15" fmla="*/ 48 h 62"/>
                  <a:gd name="T16" fmla="*/ 85 w 187"/>
                  <a:gd name="T17" fmla="*/ 40 h 62"/>
                  <a:gd name="T18" fmla="*/ 167 w 187"/>
                  <a:gd name="T19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7" h="62">
                    <a:moveTo>
                      <a:pt x="187" y="24"/>
                    </a:moveTo>
                    <a:lnTo>
                      <a:pt x="131" y="22"/>
                    </a:lnTo>
                    <a:lnTo>
                      <a:pt x="109" y="0"/>
                    </a:lnTo>
                    <a:lnTo>
                      <a:pt x="76" y="0"/>
                    </a:lnTo>
                    <a:lnTo>
                      <a:pt x="54" y="14"/>
                    </a:lnTo>
                    <a:lnTo>
                      <a:pt x="16" y="0"/>
                    </a:lnTo>
                    <a:lnTo>
                      <a:pt x="0" y="10"/>
                    </a:lnTo>
                    <a:lnTo>
                      <a:pt x="44" y="48"/>
                    </a:lnTo>
                    <a:lnTo>
                      <a:pt x="85" y="40"/>
                    </a:lnTo>
                    <a:lnTo>
                      <a:pt x="167" y="6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71" name="Freeform 41">
                <a:extLst>
                  <a:ext uri="{FF2B5EF4-FFF2-40B4-BE49-F238E27FC236}">
                    <a16:creationId xmlns:a16="http://schemas.microsoft.com/office/drawing/2014/main" id="{F3AD5542-173B-3D7F-8F51-1F1E6DFC85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87848" y="3629965"/>
                <a:ext cx="907168" cy="612154"/>
              </a:xfrm>
              <a:custGeom>
                <a:avLst/>
                <a:gdLst>
                  <a:gd name="T0" fmla="*/ 192 w 245"/>
                  <a:gd name="T1" fmla="*/ 13 h 165"/>
                  <a:gd name="T2" fmla="*/ 123 w 245"/>
                  <a:gd name="T3" fmla="*/ 117 h 165"/>
                  <a:gd name="T4" fmla="*/ 15 w 245"/>
                  <a:gd name="T5" fmla="*/ 91 h 165"/>
                  <a:gd name="T6" fmla="*/ 0 w 245"/>
                  <a:gd name="T7" fmla="*/ 119 h 165"/>
                  <a:gd name="T8" fmla="*/ 126 w 245"/>
                  <a:gd name="T9" fmla="*/ 162 h 165"/>
                  <a:gd name="T10" fmla="*/ 151 w 245"/>
                  <a:gd name="T11" fmla="*/ 154 h 165"/>
                  <a:gd name="T12" fmla="*/ 233 w 245"/>
                  <a:gd name="T13" fmla="*/ 53 h 165"/>
                  <a:gd name="T14" fmla="*/ 231 w 245"/>
                  <a:gd name="T15" fmla="*/ 10 h 165"/>
                  <a:gd name="T16" fmla="*/ 231 w 245"/>
                  <a:gd name="T17" fmla="*/ 10 h 165"/>
                  <a:gd name="T18" fmla="*/ 192 w 245"/>
                  <a:gd name="T19" fmla="*/ 13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5" h="165">
                    <a:moveTo>
                      <a:pt x="192" y="13"/>
                    </a:moveTo>
                    <a:cubicBezTo>
                      <a:pt x="123" y="117"/>
                      <a:pt x="123" y="117"/>
                      <a:pt x="123" y="117"/>
                    </a:cubicBezTo>
                    <a:cubicBezTo>
                      <a:pt x="15" y="91"/>
                      <a:pt x="15" y="91"/>
                      <a:pt x="15" y="91"/>
                    </a:cubicBezTo>
                    <a:cubicBezTo>
                      <a:pt x="0" y="119"/>
                      <a:pt x="0" y="119"/>
                      <a:pt x="0" y="119"/>
                    </a:cubicBezTo>
                    <a:cubicBezTo>
                      <a:pt x="126" y="162"/>
                      <a:pt x="126" y="162"/>
                      <a:pt x="126" y="162"/>
                    </a:cubicBezTo>
                    <a:cubicBezTo>
                      <a:pt x="135" y="165"/>
                      <a:pt x="145" y="162"/>
                      <a:pt x="151" y="154"/>
                    </a:cubicBezTo>
                    <a:cubicBezTo>
                      <a:pt x="233" y="53"/>
                      <a:pt x="233" y="53"/>
                      <a:pt x="233" y="53"/>
                    </a:cubicBezTo>
                    <a:cubicBezTo>
                      <a:pt x="245" y="36"/>
                      <a:pt x="245" y="21"/>
                      <a:pt x="231" y="10"/>
                    </a:cubicBezTo>
                    <a:cubicBezTo>
                      <a:pt x="231" y="10"/>
                      <a:pt x="231" y="10"/>
                      <a:pt x="231" y="10"/>
                    </a:cubicBezTo>
                    <a:cubicBezTo>
                      <a:pt x="220" y="0"/>
                      <a:pt x="202" y="2"/>
                      <a:pt x="192" y="13"/>
                    </a:cubicBezTo>
                    <a:close/>
                  </a:path>
                </a:pathLst>
              </a:custGeom>
              <a:solidFill>
                <a:srgbClr val="748A9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A646A9B9-BBAD-D8C3-4FA2-D1DBD6E46DA4}"/>
                </a:ext>
              </a:extLst>
            </p:cNvPr>
            <p:cNvSpPr/>
            <p:nvPr/>
          </p:nvSpPr>
          <p:spPr>
            <a:xfrm>
              <a:off x="875195" y="1949081"/>
              <a:ext cx="3433873" cy="523220"/>
            </a:xfrm>
            <a:prstGeom prst="roundRect">
              <a:avLst>
                <a:gd name="adj" fmla="val 50000"/>
              </a:avLst>
            </a:prstGeom>
            <a:solidFill>
              <a:srgbClr val="A4D76B"/>
            </a:solidFill>
            <a:ln>
              <a:solidFill>
                <a:srgbClr val="A4D7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6AB0F04-0883-439F-4B28-7DE200314A13}"/>
                </a:ext>
              </a:extLst>
            </p:cNvPr>
            <p:cNvSpPr txBox="1"/>
            <p:nvPr/>
          </p:nvSpPr>
          <p:spPr>
            <a:xfrm>
              <a:off x="1150550" y="2547206"/>
              <a:ext cx="2312845" cy="303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indent="144000">
                <a:spcBef>
                  <a:spcPts val="800"/>
                </a:spcBef>
                <a:buFont typeface="Arial" panose="020B0604020202020204" pitchFamily="34" charset="0"/>
                <a:buChar char="•"/>
                <a:defRPr sz="1600" b="1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193469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</a:lstStyle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8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ko-KR" altLang="en-US" sz="1800" b="1" i="0" u="none" strike="noStrike" kern="1200" cap="none" spc="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알아듣기 어려울 경우</a:t>
              </a:r>
              <a:r>
                <a:rPr kumimoji="0" lang="en-US" altLang="ko-KR" sz="1800" b="1" i="0" u="none" strike="noStrike" kern="1200" cap="none" spc="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, </a:t>
              </a:r>
              <a:r>
                <a:rPr kumimoji="0" lang="ko-KR" altLang="en-US" sz="1800" b="1" i="0" u="none" strike="noStrike" kern="1200" cap="none" spc="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다시 요청</a:t>
              </a:r>
              <a:endParaRPr kumimoji="0" lang="en-US" altLang="ko-KR" sz="1800" b="1" i="0" u="none" strike="noStrike" kern="1200" cap="none" spc="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B4B4067-8424-A676-41AB-47A97C002989}"/>
                </a:ext>
              </a:extLst>
            </p:cNvPr>
            <p:cNvSpPr txBox="1"/>
            <p:nvPr/>
          </p:nvSpPr>
          <p:spPr>
            <a:xfrm>
              <a:off x="1488753" y="2003698"/>
              <a:ext cx="2278338" cy="379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4AB6"/>
                </a:buClr>
                <a:buSzTx/>
                <a:buFontTx/>
                <a:buNone/>
                <a:tabLst/>
                <a:defRPr/>
              </a:pPr>
              <a:r>
                <a:rPr kumimoji="1" lang="ko-KR" altLang="en-US" sz="2400" b="1" i="0" u="none" strike="noStrike" kern="1200" cap="none" spc="-8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Arial" panose="020B0604020202020204" pitchFamily="34" charset="0"/>
                </a:rPr>
                <a:t>원활한 의사 소통을 위해</a:t>
              </a:r>
              <a:endParaRPr kumimoji="1" lang="en-US" altLang="ko-KR" sz="24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  <a:cs typeface="Arial" panose="020B0604020202020204" pitchFamily="34" charset="0"/>
              </a:endParaRPr>
            </a:p>
          </p:txBody>
        </p: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A9A00971-9A05-6CBE-061C-FCED9518AD64}"/>
                </a:ext>
              </a:extLst>
            </p:cNvPr>
            <p:cNvGrpSpPr/>
            <p:nvPr/>
          </p:nvGrpSpPr>
          <p:grpSpPr>
            <a:xfrm>
              <a:off x="1018604" y="2973746"/>
              <a:ext cx="3024836" cy="712231"/>
              <a:chOff x="1015371" y="3191579"/>
              <a:chExt cx="3024836" cy="712231"/>
            </a:xfrm>
          </p:grpSpPr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C76D0542-BABD-7A09-705C-0C8281E68E4F}"/>
                  </a:ext>
                </a:extLst>
              </p:cNvPr>
              <p:cNvSpPr/>
              <p:nvPr/>
            </p:nvSpPr>
            <p:spPr>
              <a:xfrm rot="10800000">
                <a:off x="1015371" y="3191579"/>
                <a:ext cx="3024836" cy="712231"/>
              </a:xfrm>
              <a:custGeom>
                <a:avLst/>
                <a:gdLst>
                  <a:gd name="connsiteX0" fmla="*/ 2857126 w 3024836"/>
                  <a:gd name="connsiteY0" fmla="*/ 810303 h 810303"/>
                  <a:gd name="connsiteX1" fmla="*/ 167710 w 3024836"/>
                  <a:gd name="connsiteY1" fmla="*/ 810303 h 810303"/>
                  <a:gd name="connsiteX2" fmla="*/ 0 w 3024836"/>
                  <a:gd name="connsiteY2" fmla="*/ 642593 h 810303"/>
                  <a:gd name="connsiteX3" fmla="*/ 0 w 3024836"/>
                  <a:gd name="connsiteY3" fmla="*/ 403151 h 810303"/>
                  <a:gd name="connsiteX4" fmla="*/ 167710 w 3024836"/>
                  <a:gd name="connsiteY4" fmla="*/ 235441 h 810303"/>
                  <a:gd name="connsiteX5" fmla="*/ 2520180 w 3024836"/>
                  <a:gd name="connsiteY5" fmla="*/ 235441 h 810303"/>
                  <a:gd name="connsiteX6" fmla="*/ 2634565 w 3024836"/>
                  <a:gd name="connsiteY6" fmla="*/ 0 h 810303"/>
                  <a:gd name="connsiteX7" fmla="*/ 2748950 w 3024836"/>
                  <a:gd name="connsiteY7" fmla="*/ 235441 h 810303"/>
                  <a:gd name="connsiteX8" fmla="*/ 2857126 w 3024836"/>
                  <a:gd name="connsiteY8" fmla="*/ 235441 h 810303"/>
                  <a:gd name="connsiteX9" fmla="*/ 3024836 w 3024836"/>
                  <a:gd name="connsiteY9" fmla="*/ 403151 h 810303"/>
                  <a:gd name="connsiteX10" fmla="*/ 3024836 w 3024836"/>
                  <a:gd name="connsiteY10" fmla="*/ 642593 h 810303"/>
                  <a:gd name="connsiteX11" fmla="*/ 2857126 w 3024836"/>
                  <a:gd name="connsiteY11" fmla="*/ 810303 h 8103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024836" h="810303">
                    <a:moveTo>
                      <a:pt x="2857126" y="810303"/>
                    </a:moveTo>
                    <a:lnTo>
                      <a:pt x="167710" y="810303"/>
                    </a:lnTo>
                    <a:cubicBezTo>
                      <a:pt x="75086" y="810303"/>
                      <a:pt x="0" y="735217"/>
                      <a:pt x="0" y="642593"/>
                    </a:cubicBezTo>
                    <a:lnTo>
                      <a:pt x="0" y="403151"/>
                    </a:lnTo>
                    <a:cubicBezTo>
                      <a:pt x="0" y="310527"/>
                      <a:pt x="75086" y="235441"/>
                      <a:pt x="167710" y="235441"/>
                    </a:cubicBezTo>
                    <a:lnTo>
                      <a:pt x="2520180" y="235441"/>
                    </a:lnTo>
                    <a:lnTo>
                      <a:pt x="2634565" y="0"/>
                    </a:lnTo>
                    <a:lnTo>
                      <a:pt x="2748950" y="235441"/>
                    </a:lnTo>
                    <a:lnTo>
                      <a:pt x="2857126" y="235441"/>
                    </a:lnTo>
                    <a:cubicBezTo>
                      <a:pt x="2949750" y="235441"/>
                      <a:pt x="3024836" y="310527"/>
                      <a:pt x="3024836" y="403151"/>
                    </a:cubicBezTo>
                    <a:lnTo>
                      <a:pt x="3024836" y="642593"/>
                    </a:lnTo>
                    <a:cubicBezTo>
                      <a:pt x="3024836" y="735217"/>
                      <a:pt x="2949750" y="810303"/>
                      <a:pt x="2857126" y="810303"/>
                    </a:cubicBezTo>
                    <a:close/>
                  </a:path>
                </a:pathLst>
              </a:cu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25400" dist="38100" dir="2700000" algn="tl" rotWithShape="0">
                  <a:prstClr val="black">
                    <a:alpha val="26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7967B41-6415-279E-1BC3-CF45BF399D4F}"/>
                  </a:ext>
                </a:extLst>
              </p:cNvPr>
              <p:cNvSpPr txBox="1"/>
              <p:nvPr/>
            </p:nvSpPr>
            <p:spPr>
              <a:xfrm>
                <a:off x="1503388" y="3262832"/>
                <a:ext cx="2078612" cy="303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b="1" i="0" u="none" strike="noStrike" kern="1200" cap="none" spc="-10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다시 한 번</a:t>
                </a:r>
                <a:r>
                  <a:rPr kumimoji="0" lang="en-US" altLang="ko-KR" b="1" i="0" u="none" strike="noStrike" kern="1200" cap="none" spc="-10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 </a:t>
                </a:r>
                <a:r>
                  <a:rPr kumimoji="0" lang="ko-KR" altLang="en-US" b="1" i="0" u="none" strike="noStrike" kern="1200" cap="none" spc="-10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말씀해주시겠어요</a:t>
                </a:r>
                <a:r>
                  <a:rPr kumimoji="0" lang="en-US" altLang="ko-KR" b="1" i="0" u="none" strike="noStrike" kern="1200" cap="none" spc="-10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?</a:t>
                </a:r>
                <a:endParaRPr kumimoji="0" lang="ko-KR" altLang="en-US" b="1" i="0" u="none" strike="noStrike" kern="1200" cap="none" spc="-100" normalizeH="0" baseline="0" noProof="0" dirty="0">
                  <a:ln>
                    <a:solidFill>
                      <a:srgbClr val="307ABE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E75106B5-55B1-BA28-EB51-5C859F9A0AC0}"/>
              </a:ext>
            </a:extLst>
          </p:cNvPr>
          <p:cNvGrpSpPr/>
          <p:nvPr/>
        </p:nvGrpSpPr>
        <p:grpSpPr>
          <a:xfrm>
            <a:off x="7510751" y="2157198"/>
            <a:ext cx="5625823" cy="6191202"/>
            <a:chOff x="4581213" y="2010159"/>
            <a:chExt cx="3748473" cy="3961827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44AFEE60-8E34-422F-ABD4-366564F81C62}"/>
                </a:ext>
              </a:extLst>
            </p:cNvPr>
            <p:cNvGrpSpPr/>
            <p:nvPr/>
          </p:nvGrpSpPr>
          <p:grpSpPr>
            <a:xfrm>
              <a:off x="4895813" y="4761995"/>
              <a:ext cx="3433873" cy="903099"/>
              <a:chOff x="4895813" y="4685795"/>
              <a:chExt cx="3433873" cy="903099"/>
            </a:xfrm>
          </p:grpSpPr>
          <p:sp>
            <p:nvSpPr>
              <p:cNvPr id="24" name="사각형: 둥근 모서리 23">
                <a:extLst>
                  <a:ext uri="{FF2B5EF4-FFF2-40B4-BE49-F238E27FC236}">
                    <a16:creationId xmlns:a16="http://schemas.microsoft.com/office/drawing/2014/main" id="{EFBC7F99-9CA6-950E-92D1-93B683F2BD6A}"/>
                  </a:ext>
                </a:extLst>
              </p:cNvPr>
              <p:cNvSpPr/>
              <p:nvPr/>
            </p:nvSpPr>
            <p:spPr>
              <a:xfrm>
                <a:off x="4895813" y="4685795"/>
                <a:ext cx="3433873" cy="523220"/>
              </a:xfrm>
              <a:prstGeom prst="roundRect">
                <a:avLst>
                  <a:gd name="adj" fmla="val 50000"/>
                </a:avLst>
              </a:prstGeom>
              <a:solidFill>
                <a:srgbClr val="A4D76B"/>
              </a:solidFill>
              <a:ln>
                <a:solidFill>
                  <a:srgbClr val="A4D76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F7EE036-D3A9-02CB-8A88-7A94DFC4090B}"/>
                  </a:ext>
                </a:extLst>
              </p:cNvPr>
              <p:cNvSpPr txBox="1"/>
              <p:nvPr/>
            </p:nvSpPr>
            <p:spPr>
              <a:xfrm>
                <a:off x="5060743" y="5293469"/>
                <a:ext cx="3215126" cy="2954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indent="144000">
                  <a:spcBef>
                    <a:spcPts val="800"/>
                  </a:spcBef>
                  <a:buFont typeface="Arial" panose="020B0604020202020204" pitchFamily="34" charset="0"/>
                  <a:buChar char="•"/>
                  <a:defRPr sz="1600" b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193469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80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ko-KR" altLang="en-US" sz="2400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업무에 필요한 보조기기 확인 및 지원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C6E4F60-6002-A17B-CAB3-607901B1742D}"/>
                  </a:ext>
                </a:extLst>
              </p:cNvPr>
              <p:cNvSpPr txBox="1"/>
              <p:nvPr/>
            </p:nvSpPr>
            <p:spPr>
              <a:xfrm>
                <a:off x="5220386" y="4741103"/>
                <a:ext cx="2838949" cy="3742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9F4AB6"/>
                  </a:buClr>
                  <a:buSzTx/>
                  <a:buFontTx/>
                  <a:buNone/>
                  <a:tabLst/>
                  <a:defRPr/>
                </a:pPr>
                <a:r>
                  <a:rPr kumimoji="1" lang="ko-KR" altLang="en-US" sz="3200" b="1" i="0" u="none" strike="noStrike" kern="1200" cap="none" spc="-8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Arial" panose="020B0604020202020204" pitchFamily="34" charset="0"/>
                  </a:rPr>
                  <a:t>업무 능력을 높이기 위해</a:t>
                </a:r>
                <a:endParaRPr kumimoji="1" lang="en-US" altLang="ko-KR" sz="3200" b="1" i="0" u="none" strike="noStrike" kern="1200" cap="none" spc="-8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8B81562C-1AAB-46F9-5BB5-D425D880C423}"/>
                </a:ext>
              </a:extLst>
            </p:cNvPr>
            <p:cNvGrpSpPr/>
            <p:nvPr/>
          </p:nvGrpSpPr>
          <p:grpSpPr>
            <a:xfrm>
              <a:off x="4895813" y="2010159"/>
              <a:ext cx="3433873" cy="2202327"/>
              <a:chOff x="4895813" y="1933959"/>
              <a:chExt cx="3433873" cy="2202327"/>
            </a:xfrm>
          </p:grpSpPr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41AFBE60-CA3F-93C3-F16A-2131B9F96684}"/>
                  </a:ext>
                </a:extLst>
              </p:cNvPr>
              <p:cNvSpPr/>
              <p:nvPr/>
            </p:nvSpPr>
            <p:spPr>
              <a:xfrm>
                <a:off x="5082979" y="2649166"/>
                <a:ext cx="1647386" cy="431921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41275">
                <a:solidFill>
                  <a:schemeClr val="accent3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3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4" name="사각형: 둥근 모서리 13">
                <a:extLst>
                  <a:ext uri="{FF2B5EF4-FFF2-40B4-BE49-F238E27FC236}">
                    <a16:creationId xmlns:a16="http://schemas.microsoft.com/office/drawing/2014/main" id="{F459528E-785F-53F8-BFC8-91406E60FB46}"/>
                  </a:ext>
                </a:extLst>
              </p:cNvPr>
              <p:cNvSpPr/>
              <p:nvPr/>
            </p:nvSpPr>
            <p:spPr>
              <a:xfrm>
                <a:off x="5082979" y="3168376"/>
                <a:ext cx="1647386" cy="431921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41275">
                <a:solidFill>
                  <a:schemeClr val="accent3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3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5" name="사각형: 둥근 모서리 14">
                <a:extLst>
                  <a:ext uri="{FF2B5EF4-FFF2-40B4-BE49-F238E27FC236}">
                    <a16:creationId xmlns:a16="http://schemas.microsoft.com/office/drawing/2014/main" id="{CC5BA21E-D279-8BBB-F9CA-CD497D236F10}"/>
                  </a:ext>
                </a:extLst>
              </p:cNvPr>
              <p:cNvSpPr/>
              <p:nvPr/>
            </p:nvSpPr>
            <p:spPr>
              <a:xfrm>
                <a:off x="5082979" y="3704365"/>
                <a:ext cx="1647386" cy="431921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41275">
                <a:solidFill>
                  <a:schemeClr val="accent3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3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AB02169B-8395-D3A3-B3D5-829B4AD6C624}"/>
                  </a:ext>
                </a:extLst>
              </p:cNvPr>
              <p:cNvSpPr/>
              <p:nvPr/>
            </p:nvSpPr>
            <p:spPr>
              <a:xfrm>
                <a:off x="4895813" y="1933959"/>
                <a:ext cx="3433873" cy="523220"/>
              </a:xfrm>
              <a:prstGeom prst="roundRect">
                <a:avLst>
                  <a:gd name="adj" fmla="val 50000"/>
                </a:avLst>
              </a:prstGeom>
              <a:solidFill>
                <a:srgbClr val="A4D7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D928781-DB01-F1DD-D4F2-350CDF3E85E7}"/>
                  </a:ext>
                </a:extLst>
              </p:cNvPr>
              <p:cNvSpPr txBox="1"/>
              <p:nvPr/>
            </p:nvSpPr>
            <p:spPr>
              <a:xfrm>
                <a:off x="5526435" y="1982168"/>
                <a:ext cx="2267741" cy="3742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9F4AB6"/>
                  </a:buClr>
                  <a:buSzTx/>
                  <a:buFontTx/>
                  <a:buNone/>
                  <a:tabLst/>
                  <a:defRPr/>
                </a:pPr>
                <a:r>
                  <a:rPr kumimoji="1" lang="ko-KR" altLang="en-US" sz="3200" b="1" i="0" u="none" strike="noStrike" kern="1200" cap="none" spc="-8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Arial" panose="020B0604020202020204" pitchFamily="34" charset="0"/>
                  </a:rPr>
                  <a:t>함께 생활하기 위해</a:t>
                </a:r>
                <a:endParaRPr kumimoji="1" lang="en-US" altLang="ko-KR" sz="3200" b="1" i="0" u="none" strike="noStrike" kern="1200" cap="none" spc="-8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Arial" panose="020B0604020202020204" pitchFamily="34" charset="0"/>
                </a:endParaRPr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CE79301A-8685-63CE-D1E9-D9304066CC43}"/>
                  </a:ext>
                </a:extLst>
              </p:cNvPr>
              <p:cNvSpPr/>
              <p:nvPr/>
            </p:nvSpPr>
            <p:spPr>
              <a:xfrm>
                <a:off x="5365943" y="2689694"/>
                <a:ext cx="1119559" cy="2954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400" b="1" i="0" u="none" strike="noStrike" kern="1200" cap="none" spc="-15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srgbClr val="5FC355">
                        <a:lumMod val="75000"/>
                      </a:srgb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넘어졌을  때</a:t>
                </a:r>
                <a:r>
                  <a:rPr kumimoji="0" lang="en-US" altLang="ko-KR" sz="2400" b="1" i="0" u="none" strike="noStrike" kern="1200" cap="none" spc="-15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srgbClr val="5FC355">
                        <a:lumMod val="75000"/>
                      </a:srgb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</a:t>
                </a:r>
                <a:endParaRPr kumimoji="0" lang="ko-KR" altLang="en-US" sz="2400" b="1" i="0" u="none" strike="noStrike" kern="1200" cap="none" spc="-15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rgbClr val="5FC355">
                      <a:lumMod val="75000"/>
                    </a:srgb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440B9F49-7120-1391-80C7-4AA365433093}"/>
                  </a:ext>
                </a:extLst>
              </p:cNvPr>
              <p:cNvSpPr/>
              <p:nvPr/>
            </p:nvSpPr>
            <p:spPr>
              <a:xfrm>
                <a:off x="5346719" y="3229841"/>
                <a:ext cx="1158009" cy="2954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400" b="1" i="0" u="none" strike="noStrike" kern="1200" cap="none" spc="-15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srgbClr val="5FC355">
                        <a:lumMod val="75000"/>
                      </a:srgb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함께  걸을  때</a:t>
                </a:r>
              </a:p>
            </p:txBody>
          </p:sp>
          <p:sp>
            <p:nvSpPr>
              <p:cNvPr id="20" name="직사각형 19">
                <a:extLst>
                  <a:ext uri="{FF2B5EF4-FFF2-40B4-BE49-F238E27FC236}">
                    <a16:creationId xmlns:a16="http://schemas.microsoft.com/office/drawing/2014/main" id="{69156954-8C61-5593-B5F5-71FADEF35255}"/>
                  </a:ext>
                </a:extLst>
              </p:cNvPr>
              <p:cNvSpPr/>
              <p:nvPr/>
            </p:nvSpPr>
            <p:spPr>
              <a:xfrm>
                <a:off x="5259792" y="3760573"/>
                <a:ext cx="1372693" cy="29542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400" b="1" i="0" u="none" strike="noStrike" kern="1200" cap="none" spc="-15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srgbClr val="5FC355">
                        <a:lumMod val="75000"/>
                      </a:srgb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음료수</a:t>
                </a:r>
                <a:r>
                  <a:rPr kumimoji="0" lang="ko-KR" altLang="en-US" sz="2400" b="1" i="0" u="none" strike="noStrike" kern="1200" cap="none" spc="-150" normalizeH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srgbClr val="5FC355">
                        <a:lumMod val="75000"/>
                      </a:srgb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 </a:t>
                </a:r>
                <a:r>
                  <a:rPr kumimoji="0" lang="ko-KR" altLang="en-US" sz="2400" b="1" i="0" u="none" strike="noStrike" kern="1200" cap="none" spc="-15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srgbClr val="5FC355">
                        <a:lumMod val="75000"/>
                      </a:srgb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권할  때 </a:t>
                </a:r>
              </a:p>
            </p:txBody>
          </p:sp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1D113F93-9355-8E0E-D1ED-268682C259E3}"/>
                  </a:ext>
                </a:extLst>
              </p:cNvPr>
              <p:cNvSpPr/>
              <p:nvPr/>
            </p:nvSpPr>
            <p:spPr>
              <a:xfrm>
                <a:off x="6802475" y="2624902"/>
                <a:ext cx="1264818" cy="45298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000" b="1" i="0" u="none" strike="noStrike" kern="1200" cap="none" spc="-10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먼저 어떤 도움이 </a:t>
                </a:r>
                <a:endParaRPr kumimoji="0" lang="en-US" altLang="ko-KR" sz="2000" b="1" i="0" u="none" strike="noStrike" kern="1200" cap="none" spc="-100" normalizeH="0" baseline="0" noProof="0" dirty="0">
                  <a:ln>
                    <a:solidFill>
                      <a:srgbClr val="307ABE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000" b="1" i="0" u="none" strike="noStrike" kern="1200" cap="none" spc="-10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필요한지 묻기</a:t>
                </a:r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DAC82F72-0E47-EB87-ADFB-7B0D57D9C43E}"/>
                  </a:ext>
                </a:extLst>
              </p:cNvPr>
              <p:cNvSpPr/>
              <p:nvPr/>
            </p:nvSpPr>
            <p:spPr>
              <a:xfrm>
                <a:off x="6789605" y="3245230"/>
                <a:ext cx="1230638" cy="25603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000" b="1" i="0" u="none" strike="noStrike" kern="1200" cap="none" spc="-10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보행 속도 맞추기</a:t>
                </a:r>
                <a:endParaRPr kumimoji="0" lang="en-US" altLang="ko-KR" sz="2000" b="1" i="0" u="none" strike="noStrike" kern="1200" cap="none" spc="-100" normalizeH="0" baseline="0" noProof="0" dirty="0">
                  <a:ln>
                    <a:solidFill>
                      <a:srgbClr val="307ABE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3805C549-D93D-16A2-EF70-21E1B146D4FF}"/>
                  </a:ext>
                </a:extLst>
              </p:cNvPr>
              <p:cNvSpPr/>
              <p:nvPr/>
            </p:nvSpPr>
            <p:spPr>
              <a:xfrm>
                <a:off x="6814177" y="3652728"/>
                <a:ext cx="1047997" cy="45298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0" defTabSz="914400" latinLnBrk="1">
                  <a:defRPr/>
                </a:pPr>
                <a:r>
                  <a:rPr lang="ko-KR" altLang="en-US" sz="2000" b="1" spc="-10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의사 확인 후 </a:t>
                </a:r>
                <a:endParaRPr lang="en-US" altLang="ko-KR" sz="2000" b="1" spc="-100" dirty="0">
                  <a:ln>
                    <a:solidFill>
                      <a:srgbClr val="307ABE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lvl="0" defTabSz="914400" latinLnBrk="1">
                  <a:defRPr/>
                </a:pPr>
                <a:r>
                  <a:rPr lang="ko-KR" altLang="en-US" sz="2000" b="1" spc="-10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빨대 </a:t>
                </a:r>
                <a:r>
                  <a:rPr lang="ko-KR" altLang="en-US" sz="2000" b="1" spc="-100" dirty="0" err="1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꽂아주기</a:t>
                </a:r>
                <a:endParaRPr kumimoji="0" lang="ko-KR" altLang="en-US" sz="2000" b="1" i="0" u="none" strike="noStrike" kern="1200" cap="none" spc="-100" normalizeH="0" baseline="0" noProof="0" dirty="0">
                  <a:ln>
                    <a:solidFill>
                      <a:srgbClr val="307ABE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35135A0C-2351-506B-BFE7-B2A38D3E23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81213" y="2073412"/>
              <a:ext cx="16778" cy="3898574"/>
            </a:xfrm>
            <a:prstGeom prst="line">
              <a:avLst/>
            </a:prstGeom>
            <a:ln w="25400">
              <a:solidFill>
                <a:schemeClr val="bg1">
                  <a:lumMod val="8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4A712C8-7988-7BE4-7B1D-E262A243E5C6}"/>
              </a:ext>
            </a:extLst>
          </p:cNvPr>
          <p:cNvSpPr txBox="1"/>
          <p:nvPr/>
        </p:nvSpPr>
        <p:spPr>
          <a:xfrm>
            <a:off x="2322149" y="1151346"/>
            <a:ext cx="2305439" cy="646331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>
            <a:defPPr>
              <a:defRPr lang="en-US"/>
            </a:defPPr>
            <a:lvl1pPr defTabSz="914400" latinLnBrk="1">
              <a:buClr>
                <a:srgbClr val="9F4AB6"/>
              </a:buClr>
              <a:defRPr kumimoji="1" sz="2800" b="1" spc="-8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127000" dist="38100" dir="2700000" algn="tl" rotWithShape="0">
                    <a:prstClr val="black">
                      <a:alpha val="30000"/>
                    </a:prst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F4AB6"/>
              </a:buClr>
              <a:buSzTx/>
              <a:buFontTx/>
              <a:buNone/>
              <a:tabLst/>
              <a:defRPr/>
            </a:pPr>
            <a:r>
              <a:rPr kumimoji="1" lang="ko-KR" altLang="en-US" sz="3600" b="1" i="0" u="none" strike="noStrike" kern="1200" cap="none" spc="-80" normalizeH="0" baseline="0" noProof="0" dirty="0" err="1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schemeClr val="tx1"/>
                </a:solidFill>
                <a:effectLst>
                  <a:outerShdw blurRad="127000" dist="38100" dir="2700000" algn="tl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뇌병변장애</a:t>
            </a:r>
            <a:endParaRPr kumimoji="1" lang="ko-KR" altLang="en-US" sz="3600" b="1" i="0" u="none" strike="noStrike" kern="1200" cap="none" spc="-80" normalizeH="0" baseline="0" noProof="0" dirty="0">
              <a:ln>
                <a:solidFill>
                  <a:srgbClr val="307ABE">
                    <a:alpha val="0"/>
                  </a:srgbClr>
                </a:solidFill>
              </a:ln>
              <a:solidFill>
                <a:schemeClr val="tx1"/>
              </a:solidFill>
              <a:effectLst>
                <a:outerShdw blurRad="127000" dist="38100" dir="2700000" algn="tl" rotWithShape="0">
                  <a:prstClr val="black">
                    <a:alpha val="20000"/>
                  </a:prstClr>
                </a:outerShdw>
              </a:effectLst>
              <a:uLnTx/>
              <a:uFillTx/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91136B3-4C7A-32AD-500C-C1324B35AACF}"/>
              </a:ext>
            </a:extLst>
          </p:cNvPr>
          <p:cNvSpPr txBox="1"/>
          <p:nvPr/>
        </p:nvSpPr>
        <p:spPr>
          <a:xfrm>
            <a:off x="4723768" y="1054208"/>
            <a:ext cx="10012061" cy="83099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ctr" defTabSz="914400" latinLnBrk="1">
              <a:buClr>
                <a:srgbClr val="9F4AB6"/>
              </a:buClr>
              <a:defRPr kumimoji="1" sz="3200" b="1" spc="-8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>
                    <a:lumMod val="50000"/>
                  </a:schemeClr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F4AB6"/>
              </a:buClr>
              <a:buSzTx/>
              <a:buFontTx/>
              <a:buNone/>
              <a:tabLst/>
              <a:defRPr/>
            </a:pPr>
            <a:r>
              <a:rPr kumimoji="1" lang="ko-KR" altLang="en-US" sz="24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srgbClr val="FF0000"/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뇌의 이상</a:t>
            </a:r>
            <a:r>
              <a:rPr kumimoji="1" lang="ko-KR" altLang="en-US" sz="24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으로 인한 </a:t>
            </a:r>
            <a:r>
              <a:rPr lang="ko-KR" altLang="en-US" sz="240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srgbClr val="FF0000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마비</a:t>
            </a:r>
            <a:r>
              <a:rPr kumimoji="1" lang="ko-KR" altLang="en-US" sz="24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로 일상생활에 제약</a:t>
            </a:r>
            <a:r>
              <a:rPr kumimoji="1" lang="en-US" altLang="ko-KR" sz="24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,</a:t>
            </a:r>
            <a:br>
              <a:rPr kumimoji="1" lang="en-US" altLang="ko-KR" sz="24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</a:br>
            <a:r>
              <a:rPr kumimoji="1" lang="ko-KR" altLang="en-US" sz="24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떨림이나 경직 등의 장애만 고려된다면 여러 직종 취업 가능</a:t>
            </a:r>
          </a:p>
        </p:txBody>
      </p:sp>
    </p:spTree>
    <p:extLst>
      <p:ext uri="{BB962C8B-B14F-4D97-AF65-F5344CB8AC3E}">
        <p14:creationId xmlns:p14="http://schemas.microsoft.com/office/powerpoint/2010/main" val="34354581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E8FA16-9D2D-4370-C371-6D07EEDC53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B5F838CB-62BA-0F93-E3CF-286BAC29B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71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62D3AB38-5E9E-5FBB-15C7-A2394640E79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1208B3D3-151A-1942-4339-28E215161462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FCE441B2-40BC-E749-F75A-1BF225ADC7DD}"/>
              </a:ext>
            </a:extLst>
          </p:cNvPr>
          <p:cNvSpPr txBox="1"/>
          <p:nvPr/>
        </p:nvSpPr>
        <p:spPr>
          <a:xfrm>
            <a:off x="4848834" y="1427274"/>
            <a:ext cx="8779937" cy="89563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ctr" defTabSz="914400" latinLnBrk="1">
              <a:buClr>
                <a:srgbClr val="9F4AB6"/>
              </a:buClr>
              <a:defRPr kumimoji="1" sz="3200" b="1" spc="-8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>
                    <a:lumMod val="50000"/>
                  </a:schemeClr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9F4AB6"/>
              </a:buClr>
              <a:buSzTx/>
              <a:buFontTx/>
              <a:buNone/>
              <a:tabLst/>
              <a:defRPr/>
            </a:pPr>
            <a:r>
              <a:rPr kumimoji="1" lang="ko-KR" altLang="en-US" sz="24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백내장</a:t>
            </a:r>
            <a:r>
              <a:rPr kumimoji="1" lang="en-US" altLang="ko-KR" sz="24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, </a:t>
            </a:r>
            <a:r>
              <a:rPr kumimoji="1" lang="ko-KR" altLang="en-US" sz="24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녹내장</a:t>
            </a:r>
            <a:r>
              <a:rPr kumimoji="1" lang="en-US" altLang="ko-KR" sz="24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, </a:t>
            </a:r>
            <a:r>
              <a:rPr kumimoji="1" lang="ko-KR" altLang="en-US" sz="24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이물질 침입 등 </a:t>
            </a:r>
            <a:r>
              <a:rPr kumimoji="1" lang="ko-KR" altLang="en-US" sz="24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schemeClr val="accent4"/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시각손상으로 인한 장애</a:t>
            </a:r>
            <a:r>
              <a:rPr kumimoji="1" lang="ko-KR" altLang="en-US" sz="24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로</a:t>
            </a:r>
            <a:endParaRPr kumimoji="1" lang="en-US" altLang="ko-KR" sz="2400" b="1" i="0" u="none" strike="noStrike" kern="1200" cap="none" spc="-80" normalizeH="0" baseline="0" noProof="0" dirty="0">
              <a:ln>
                <a:solidFill>
                  <a:srgbClr val="307ABE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9F4AB6"/>
              </a:buClr>
              <a:buSzTx/>
              <a:buFontTx/>
              <a:buNone/>
              <a:tabLst/>
              <a:defRPr/>
            </a:pPr>
            <a:r>
              <a:rPr kumimoji="1" lang="ko-KR" altLang="en-US" sz="24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전혀 볼 수 없는 장애인은 소수</a:t>
            </a:r>
            <a:r>
              <a:rPr kumimoji="1" lang="en-US" altLang="ko-KR" sz="24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, </a:t>
            </a:r>
            <a:r>
              <a:rPr kumimoji="1" lang="ko-KR" altLang="en-US" sz="24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대부분 명암이나 형태 구분 가능</a:t>
            </a:r>
            <a:endParaRPr kumimoji="1" lang="en-US" altLang="ko-KR" sz="2400" b="1" i="0" u="none" strike="noStrike" kern="1200" cap="none" spc="-80" normalizeH="0" baseline="0" noProof="0" dirty="0">
              <a:ln>
                <a:solidFill>
                  <a:srgbClr val="307ABE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E880AEF-1358-6D4B-5E04-C5AC0E66965C}"/>
              </a:ext>
            </a:extLst>
          </p:cNvPr>
          <p:cNvGrpSpPr/>
          <p:nvPr/>
        </p:nvGrpSpPr>
        <p:grpSpPr>
          <a:xfrm>
            <a:off x="2986966" y="2639683"/>
            <a:ext cx="10455660" cy="6129527"/>
            <a:chOff x="307721" y="1564794"/>
            <a:chExt cx="8393172" cy="4824811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E4BCC8FA-D5B0-3FFA-2762-74640CFA67E9}"/>
                </a:ext>
              </a:extLst>
            </p:cNvPr>
            <p:cNvGrpSpPr/>
            <p:nvPr/>
          </p:nvGrpSpPr>
          <p:grpSpPr>
            <a:xfrm>
              <a:off x="6180651" y="1564794"/>
              <a:ext cx="2520242" cy="4068397"/>
              <a:chOff x="6180651" y="1564794"/>
              <a:chExt cx="2520242" cy="4068397"/>
            </a:xfrm>
          </p:grpSpPr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6AC64AE4-1669-CEAB-20F4-46E781EDC8AE}"/>
                  </a:ext>
                </a:extLst>
              </p:cNvPr>
              <p:cNvSpPr/>
              <p:nvPr/>
            </p:nvSpPr>
            <p:spPr>
              <a:xfrm>
                <a:off x="6180651" y="3711230"/>
                <a:ext cx="2355090" cy="192196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144000" algn="l" defTabSz="457200" rtl="0" eaLnBrk="1" fontAlgn="auto" latinLnBrk="0" hangingPunct="1">
                  <a:lnSpc>
                    <a:spcPct val="100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rgbClr val="A279B3"/>
                  </a:buClr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출입문은 완전히 열거나</a:t>
                </a:r>
                <a:r>
                  <a:rPr kumimoji="0" lang="en-US" altLang="ko-KR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</a:t>
                </a:r>
                <a:br>
                  <a:rPr kumimoji="0" lang="en-US" altLang="ko-KR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kumimoji="0" lang="en-US" altLang="ko-KR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  </a:t>
                </a:r>
                <a:r>
                  <a:rPr kumimoji="0" lang="ko-KR" altLang="en-US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완전히 닫아 두는 것이 안전</a:t>
                </a:r>
                <a:endParaRPr kumimoji="0" lang="en-US" altLang="ko-KR" b="1" i="0" u="none" strike="noStrike" kern="1200" cap="none" spc="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144000" algn="l" defTabSz="457200" rtl="0" eaLnBrk="1" fontAlgn="auto" latinLnBrk="0" hangingPunct="1">
                  <a:lnSpc>
                    <a:spcPct val="100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rgbClr val="A279B3"/>
                  </a:buClr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b="1" i="0" u="none" strike="noStrike" kern="1200" cap="none" spc="-9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위치를 알려줄 때 구체적으로</a:t>
                </a:r>
                <a:br>
                  <a:rPr kumimoji="0" lang="en-US" altLang="ko-KR" b="1" i="0" u="none" strike="noStrike" kern="1200" cap="none" spc="-9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kumimoji="0" lang="en-US" altLang="ko-KR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   </a:t>
                </a:r>
                <a:r>
                  <a:rPr lang="ko-KR" altLang="en-US" sz="1600" b="1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예</a:t>
                </a:r>
                <a:r>
                  <a:rPr kumimoji="0" lang="en-US" altLang="ko-KR" sz="1600" b="1" i="0" u="none" strike="noStrike" kern="1200" cap="none" spc="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) 2</a:t>
                </a:r>
                <a:r>
                  <a:rPr kumimoji="0" lang="ko-KR" altLang="en-US" sz="1600" b="1" i="0" u="none" strike="noStrike" kern="1200" cap="none" spc="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발짝 앞</a:t>
                </a:r>
                <a:r>
                  <a:rPr kumimoji="0" lang="en-US" altLang="ko-KR" sz="1600" b="1" i="0" u="none" strike="noStrike" kern="1200" cap="none" spc="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1</a:t>
                </a:r>
                <a:r>
                  <a:rPr kumimoji="0" lang="ko-KR" altLang="en-US" sz="1600" b="1" i="0" u="none" strike="noStrike" kern="1200" cap="none" spc="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미터 앞 등</a:t>
                </a:r>
                <a:endParaRPr kumimoji="0" lang="en-US" altLang="ko-KR" sz="1600" b="1" i="0" u="none" strike="noStrike" kern="1200" cap="none" spc="0" normalizeH="0" baseline="0" noProof="0" dirty="0">
                  <a:ln>
                    <a:solidFill>
                      <a:srgbClr val="307ABE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144000" algn="l" defTabSz="457200" rtl="0" eaLnBrk="1" fontAlgn="auto" latinLnBrk="0" hangingPunct="1">
                  <a:lnSpc>
                    <a:spcPct val="100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rgbClr val="A279B3"/>
                  </a:buClr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함께 걸을 때</a:t>
                </a:r>
                <a:r>
                  <a:rPr kumimoji="0" lang="en-US" altLang="ko-KR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</a:t>
                </a:r>
                <a:br>
                  <a:rPr kumimoji="0" lang="en-US" altLang="ko-KR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kumimoji="0" lang="en-US" altLang="ko-KR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  </a:t>
                </a:r>
                <a:r>
                  <a:rPr kumimoji="0" lang="ko-KR" altLang="en-US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지팡이 반대쪽에서 팔을 </a:t>
                </a:r>
                <a:br>
                  <a:rPr kumimoji="0" lang="en-US" altLang="ko-KR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kumimoji="0" lang="en-US" altLang="ko-KR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  </a:t>
                </a:r>
                <a:r>
                  <a:rPr kumimoji="0" lang="ko-KR" altLang="en-US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잡고 이동</a:t>
                </a:r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391B5D7E-0654-4D33-821D-CF76ED20B2E3}"/>
                  </a:ext>
                </a:extLst>
              </p:cNvPr>
              <p:cNvSpPr/>
              <p:nvPr/>
            </p:nvSpPr>
            <p:spPr>
              <a:xfrm>
                <a:off x="6516787" y="1651243"/>
                <a:ext cx="1843523" cy="1843523"/>
              </a:xfrm>
              <a:prstGeom prst="ellipse">
                <a:avLst/>
              </a:prstGeom>
              <a:gradFill flip="none" rotWithShape="1">
                <a:gsLst>
                  <a:gs pos="34000">
                    <a:srgbClr val="8D79B5"/>
                  </a:gs>
                  <a:gs pos="100000">
                    <a:srgbClr val="7D79B7"/>
                  </a:gs>
                  <a:gs pos="0">
                    <a:schemeClr val="accent4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A6D27C2E-DC82-9CAC-9835-686D9C6483D6}"/>
                  </a:ext>
                </a:extLst>
              </p:cNvPr>
              <p:cNvSpPr txBox="1"/>
              <p:nvPr/>
            </p:nvSpPr>
            <p:spPr>
              <a:xfrm>
                <a:off x="6532841" y="2559991"/>
                <a:ext cx="1811409" cy="6541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 defTabSz="914400" latinLnBrk="1">
                  <a:defRPr sz="2200" b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effectLst>
                      <a:outerShdw blurRad="241300" sx="102000" sy="102000" algn="ctr" rotWithShape="0">
                        <a:prstClr val="black">
                          <a:alpha val="40000"/>
                        </a:prstClr>
                      </a:outerShdw>
                    </a:effectLst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9F4AB6"/>
                  </a:buClr>
                  <a:buSzTx/>
                  <a:buFontTx/>
                  <a:buNone/>
                  <a:tabLst/>
                  <a:defRPr/>
                </a:pPr>
                <a:r>
                  <a:rPr kumimoji="1" lang="ko-KR" altLang="en-US" sz="2400" b="1" i="0" u="none" strike="noStrike" kern="1200" cap="none" spc="-8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Arial" panose="020B0604020202020204" pitchFamily="34" charset="0"/>
                  </a:rPr>
                  <a:t>이동에 불편이 없도록</a:t>
                </a:r>
              </a:p>
            </p:txBody>
          </p:sp>
          <p:sp>
            <p:nvSpPr>
              <p:cNvPr id="41" name="Freeform 11">
                <a:extLst>
                  <a:ext uri="{FF2B5EF4-FFF2-40B4-BE49-F238E27FC236}">
                    <a16:creationId xmlns:a16="http://schemas.microsoft.com/office/drawing/2014/main" id="{D1005A9C-44E0-2D14-11EE-C2700C65FD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03646" y="2015120"/>
                <a:ext cx="589401" cy="458422"/>
              </a:xfrm>
              <a:custGeom>
                <a:avLst/>
                <a:gdLst>
                  <a:gd name="T0" fmla="*/ 5849 w 6246"/>
                  <a:gd name="T1" fmla="*/ 3218 h 4863"/>
                  <a:gd name="T2" fmla="*/ 4836 w 6246"/>
                  <a:gd name="T3" fmla="*/ 4223 h 4863"/>
                  <a:gd name="T4" fmla="*/ 3822 w 6246"/>
                  <a:gd name="T5" fmla="*/ 3210 h 4863"/>
                  <a:gd name="T6" fmla="*/ 4597 w 6246"/>
                  <a:gd name="T7" fmla="*/ 2226 h 4863"/>
                  <a:gd name="T8" fmla="*/ 4579 w 6246"/>
                  <a:gd name="T9" fmla="*/ 1748 h 4863"/>
                  <a:gd name="T10" fmla="*/ 4217 w 6246"/>
                  <a:gd name="T11" fmla="*/ 1861 h 4863"/>
                  <a:gd name="T12" fmla="*/ 3966 w 6246"/>
                  <a:gd name="T13" fmla="*/ 818 h 4863"/>
                  <a:gd name="T14" fmla="*/ 3448 w 6246"/>
                  <a:gd name="T15" fmla="*/ 654 h 4863"/>
                  <a:gd name="T16" fmla="*/ 3394 w 6246"/>
                  <a:gd name="T17" fmla="*/ 666 h 4863"/>
                  <a:gd name="T18" fmla="*/ 3275 w 6246"/>
                  <a:gd name="T19" fmla="*/ 703 h 4863"/>
                  <a:gd name="T20" fmla="*/ 2438 w 6246"/>
                  <a:gd name="T21" fmla="*/ 827 h 4863"/>
                  <a:gd name="T22" fmla="*/ 2319 w 6246"/>
                  <a:gd name="T23" fmla="*/ 733 h 4863"/>
                  <a:gd name="T24" fmla="*/ 2333 w 6246"/>
                  <a:gd name="T25" fmla="*/ 634 h 4863"/>
                  <a:gd name="T26" fmla="*/ 1890 w 6246"/>
                  <a:gd name="T27" fmla="*/ 41 h 4863"/>
                  <a:gd name="T28" fmla="*/ 1297 w 6246"/>
                  <a:gd name="T29" fmla="*/ 485 h 4863"/>
                  <a:gd name="T30" fmla="*/ 1087 w 6246"/>
                  <a:gd name="T31" fmla="*/ 1938 h 4863"/>
                  <a:gd name="T32" fmla="*/ 1086 w 6246"/>
                  <a:gd name="T33" fmla="*/ 1957 h 4863"/>
                  <a:gd name="T34" fmla="*/ 965 w 6246"/>
                  <a:gd name="T35" fmla="*/ 2827 h 4863"/>
                  <a:gd name="T36" fmla="*/ 838 w 6246"/>
                  <a:gd name="T37" fmla="*/ 3435 h 4863"/>
                  <a:gd name="T38" fmla="*/ 285 w 6246"/>
                  <a:gd name="T39" fmla="*/ 4206 h 4863"/>
                  <a:gd name="T40" fmla="*/ 769 w 6246"/>
                  <a:gd name="T41" fmla="*/ 4517 h 4863"/>
                  <a:gd name="T42" fmla="*/ 1305 w 6246"/>
                  <a:gd name="T43" fmla="*/ 3833 h 4863"/>
                  <a:gd name="T44" fmla="*/ 1614 w 6246"/>
                  <a:gd name="T45" fmla="*/ 2589 h 4863"/>
                  <a:gd name="T46" fmla="*/ 2215 w 6246"/>
                  <a:gd name="T47" fmla="*/ 3887 h 4863"/>
                  <a:gd name="T48" fmla="*/ 2493 w 6246"/>
                  <a:gd name="T49" fmla="*/ 4489 h 4863"/>
                  <a:gd name="T50" fmla="*/ 3019 w 6246"/>
                  <a:gd name="T51" fmla="*/ 4276 h 4863"/>
                  <a:gd name="T52" fmla="*/ 2296 w 6246"/>
                  <a:gd name="T53" fmla="*/ 2603 h 4863"/>
                  <a:gd name="T54" fmla="*/ 2113 w 6246"/>
                  <a:gd name="T55" fmla="*/ 2139 h 4863"/>
                  <a:gd name="T56" fmla="*/ 2124 w 6246"/>
                  <a:gd name="T57" fmla="*/ 2087 h 4863"/>
                  <a:gd name="T58" fmla="*/ 2236 w 6246"/>
                  <a:gd name="T59" fmla="*/ 1311 h 4863"/>
                  <a:gd name="T60" fmla="*/ 2709 w 6246"/>
                  <a:gd name="T61" fmla="*/ 1417 h 4863"/>
                  <a:gd name="T62" fmla="*/ 3549 w 6246"/>
                  <a:gd name="T63" fmla="*/ 1149 h 4863"/>
                  <a:gd name="T64" fmla="*/ 3646 w 6246"/>
                  <a:gd name="T65" fmla="*/ 1041 h 4863"/>
                  <a:gd name="T66" fmla="*/ 3712 w 6246"/>
                  <a:gd name="T67" fmla="*/ 1082 h 4863"/>
                  <a:gd name="T68" fmla="*/ 3852 w 6246"/>
                  <a:gd name="T69" fmla="*/ 2099 h 4863"/>
                  <a:gd name="T70" fmla="*/ 3351 w 6246"/>
                  <a:gd name="T71" fmla="*/ 3210 h 4863"/>
                  <a:gd name="T72" fmla="*/ 4836 w 6246"/>
                  <a:gd name="T73" fmla="*/ 4694 h 4863"/>
                  <a:gd name="T74" fmla="*/ 6223 w 6246"/>
                  <a:gd name="T75" fmla="*/ 3738 h 4863"/>
                  <a:gd name="T76" fmla="*/ 6179 w 6246"/>
                  <a:gd name="T77" fmla="*/ 3279 h 4863"/>
                  <a:gd name="T78" fmla="*/ 5849 w 6246"/>
                  <a:gd name="T79" fmla="*/ 3218 h 48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246" h="4863">
                    <a:moveTo>
                      <a:pt x="5849" y="3218"/>
                    </a:moveTo>
                    <a:cubicBezTo>
                      <a:pt x="5845" y="3773"/>
                      <a:pt x="5392" y="4223"/>
                      <a:pt x="4836" y="4223"/>
                    </a:cubicBezTo>
                    <a:cubicBezTo>
                      <a:pt x="4277" y="4223"/>
                      <a:pt x="3822" y="3769"/>
                      <a:pt x="3822" y="3210"/>
                    </a:cubicBezTo>
                    <a:cubicBezTo>
                      <a:pt x="3822" y="2733"/>
                      <a:pt x="4153" y="2333"/>
                      <a:pt x="4597" y="2226"/>
                    </a:cubicBezTo>
                    <a:cubicBezTo>
                      <a:pt x="4589" y="2093"/>
                      <a:pt x="4583" y="1936"/>
                      <a:pt x="4579" y="1748"/>
                    </a:cubicBezTo>
                    <a:cubicBezTo>
                      <a:pt x="4452" y="1770"/>
                      <a:pt x="4331" y="1808"/>
                      <a:pt x="4217" y="1861"/>
                    </a:cubicBezTo>
                    <a:cubicBezTo>
                      <a:pt x="4212" y="1363"/>
                      <a:pt x="4178" y="1021"/>
                      <a:pt x="3966" y="818"/>
                    </a:cubicBezTo>
                    <a:cubicBezTo>
                      <a:pt x="3841" y="698"/>
                      <a:pt x="3672" y="644"/>
                      <a:pt x="3448" y="654"/>
                    </a:cubicBezTo>
                    <a:cubicBezTo>
                      <a:pt x="3429" y="655"/>
                      <a:pt x="3411" y="660"/>
                      <a:pt x="3394" y="666"/>
                    </a:cubicBezTo>
                    <a:cubicBezTo>
                      <a:pt x="3353" y="669"/>
                      <a:pt x="3312" y="680"/>
                      <a:pt x="3275" y="703"/>
                    </a:cubicBezTo>
                    <a:cubicBezTo>
                      <a:pt x="2949" y="903"/>
                      <a:pt x="2652" y="947"/>
                      <a:pt x="2438" y="827"/>
                    </a:cubicBezTo>
                    <a:cubicBezTo>
                      <a:pt x="2394" y="802"/>
                      <a:pt x="2354" y="770"/>
                      <a:pt x="2319" y="733"/>
                    </a:cubicBezTo>
                    <a:cubicBezTo>
                      <a:pt x="2333" y="634"/>
                      <a:pt x="2333" y="634"/>
                      <a:pt x="2333" y="634"/>
                    </a:cubicBezTo>
                    <a:cubicBezTo>
                      <a:pt x="2374" y="348"/>
                      <a:pt x="2176" y="83"/>
                      <a:pt x="1890" y="41"/>
                    </a:cubicBezTo>
                    <a:cubicBezTo>
                      <a:pt x="1604" y="0"/>
                      <a:pt x="1338" y="199"/>
                      <a:pt x="1297" y="485"/>
                    </a:cubicBezTo>
                    <a:cubicBezTo>
                      <a:pt x="1087" y="1938"/>
                      <a:pt x="1087" y="1938"/>
                      <a:pt x="1087" y="1938"/>
                    </a:cubicBezTo>
                    <a:cubicBezTo>
                      <a:pt x="1086" y="1944"/>
                      <a:pt x="1086" y="1950"/>
                      <a:pt x="1086" y="1957"/>
                    </a:cubicBezTo>
                    <a:cubicBezTo>
                      <a:pt x="1045" y="2200"/>
                      <a:pt x="1005" y="2474"/>
                      <a:pt x="965" y="2827"/>
                    </a:cubicBezTo>
                    <a:cubicBezTo>
                      <a:pt x="935" y="3088"/>
                      <a:pt x="899" y="3355"/>
                      <a:pt x="838" y="3435"/>
                    </a:cubicBezTo>
                    <a:cubicBezTo>
                      <a:pt x="639" y="3695"/>
                      <a:pt x="487" y="3949"/>
                      <a:pt x="285" y="4206"/>
                    </a:cubicBezTo>
                    <a:cubicBezTo>
                      <a:pt x="0" y="4570"/>
                      <a:pt x="508" y="4850"/>
                      <a:pt x="769" y="4517"/>
                    </a:cubicBezTo>
                    <a:cubicBezTo>
                      <a:pt x="948" y="4289"/>
                      <a:pt x="1127" y="4061"/>
                      <a:pt x="1305" y="3833"/>
                    </a:cubicBezTo>
                    <a:cubicBezTo>
                      <a:pt x="1559" y="3510"/>
                      <a:pt x="1548" y="2984"/>
                      <a:pt x="1614" y="2589"/>
                    </a:cubicBezTo>
                    <a:cubicBezTo>
                      <a:pt x="1814" y="3022"/>
                      <a:pt x="2015" y="3454"/>
                      <a:pt x="2215" y="3887"/>
                    </a:cubicBezTo>
                    <a:cubicBezTo>
                      <a:pt x="2308" y="4088"/>
                      <a:pt x="2401" y="4288"/>
                      <a:pt x="2493" y="4489"/>
                    </a:cubicBezTo>
                    <a:cubicBezTo>
                      <a:pt x="2667" y="4863"/>
                      <a:pt x="3201" y="4669"/>
                      <a:pt x="3019" y="4276"/>
                    </a:cubicBezTo>
                    <a:cubicBezTo>
                      <a:pt x="2760" y="3718"/>
                      <a:pt x="2555" y="3161"/>
                      <a:pt x="2296" y="2603"/>
                    </a:cubicBezTo>
                    <a:cubicBezTo>
                      <a:pt x="2226" y="2450"/>
                      <a:pt x="2120" y="2301"/>
                      <a:pt x="2113" y="2139"/>
                    </a:cubicBezTo>
                    <a:cubicBezTo>
                      <a:pt x="2118" y="2122"/>
                      <a:pt x="2121" y="2105"/>
                      <a:pt x="2124" y="2087"/>
                    </a:cubicBezTo>
                    <a:cubicBezTo>
                      <a:pt x="2236" y="1311"/>
                      <a:pt x="2236" y="1311"/>
                      <a:pt x="2236" y="1311"/>
                    </a:cubicBezTo>
                    <a:cubicBezTo>
                      <a:pt x="2349" y="1366"/>
                      <a:pt x="2508" y="1417"/>
                      <a:pt x="2709" y="1417"/>
                    </a:cubicBezTo>
                    <a:cubicBezTo>
                      <a:pt x="2938" y="1417"/>
                      <a:pt x="3220" y="1351"/>
                      <a:pt x="3549" y="1149"/>
                    </a:cubicBezTo>
                    <a:cubicBezTo>
                      <a:pt x="3592" y="1122"/>
                      <a:pt x="3625" y="1084"/>
                      <a:pt x="3646" y="1041"/>
                    </a:cubicBezTo>
                    <a:cubicBezTo>
                      <a:pt x="3685" y="1056"/>
                      <a:pt x="3703" y="1073"/>
                      <a:pt x="3712" y="1082"/>
                    </a:cubicBezTo>
                    <a:cubicBezTo>
                      <a:pt x="3847" y="1211"/>
                      <a:pt x="3852" y="1601"/>
                      <a:pt x="3852" y="2099"/>
                    </a:cubicBezTo>
                    <a:cubicBezTo>
                      <a:pt x="3545" y="2371"/>
                      <a:pt x="3351" y="2768"/>
                      <a:pt x="3351" y="3210"/>
                    </a:cubicBezTo>
                    <a:cubicBezTo>
                      <a:pt x="3351" y="4028"/>
                      <a:pt x="4017" y="4694"/>
                      <a:pt x="4836" y="4694"/>
                    </a:cubicBezTo>
                    <a:cubicBezTo>
                      <a:pt x="5469" y="4694"/>
                      <a:pt x="6010" y="4296"/>
                      <a:pt x="6223" y="3738"/>
                    </a:cubicBezTo>
                    <a:cubicBezTo>
                      <a:pt x="6246" y="3385"/>
                      <a:pt x="6198" y="3299"/>
                      <a:pt x="6179" y="3279"/>
                    </a:cubicBezTo>
                    <a:cubicBezTo>
                      <a:pt x="6170" y="3270"/>
                      <a:pt x="6111" y="3223"/>
                      <a:pt x="5849" y="3218"/>
                    </a:cubicBez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2578" tIns="41289" rIns="82578" bIns="41289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2" name="Oval 12">
                <a:extLst>
                  <a:ext uri="{FF2B5EF4-FFF2-40B4-BE49-F238E27FC236}">
                    <a16:creationId xmlns:a16="http://schemas.microsoft.com/office/drawing/2014/main" id="{C80B3E25-4938-B69B-9405-0B780415576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27601" y="1963418"/>
                <a:ext cx="96510" cy="96510"/>
              </a:xfrm>
              <a:prstGeom prst="ellipse">
                <a:avLst/>
              </a:pr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2578" tIns="41289" rIns="82578" bIns="41289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3" name="Freeform 13">
                <a:extLst>
                  <a:ext uri="{FF2B5EF4-FFF2-40B4-BE49-F238E27FC236}">
                    <a16:creationId xmlns:a16="http://schemas.microsoft.com/office/drawing/2014/main" id="{5762B449-49DE-69C9-4DEC-1D310E0DAB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44835" y="2075439"/>
                <a:ext cx="224041" cy="358466"/>
              </a:xfrm>
              <a:custGeom>
                <a:avLst/>
                <a:gdLst>
                  <a:gd name="T0" fmla="*/ 2028 w 2376"/>
                  <a:gd name="T1" fmla="*/ 2126 h 3804"/>
                  <a:gd name="T2" fmla="*/ 1121 w 2376"/>
                  <a:gd name="T3" fmla="*/ 1841 h 3804"/>
                  <a:gd name="T4" fmla="*/ 976 w 2376"/>
                  <a:gd name="T5" fmla="*/ 1844 h 3804"/>
                  <a:gd name="T6" fmla="*/ 937 w 2376"/>
                  <a:gd name="T7" fmla="*/ 1789 h 3804"/>
                  <a:gd name="T8" fmla="*/ 910 w 2376"/>
                  <a:gd name="T9" fmla="*/ 1500 h 3804"/>
                  <a:gd name="T10" fmla="*/ 1643 w 2376"/>
                  <a:gd name="T11" fmla="*/ 1708 h 3804"/>
                  <a:gd name="T12" fmla="*/ 1878 w 2376"/>
                  <a:gd name="T13" fmla="*/ 1472 h 3804"/>
                  <a:gd name="T14" fmla="*/ 1643 w 2376"/>
                  <a:gd name="T15" fmla="*/ 1237 h 3804"/>
                  <a:gd name="T16" fmla="*/ 891 w 2376"/>
                  <a:gd name="T17" fmla="*/ 669 h 3804"/>
                  <a:gd name="T18" fmla="*/ 890 w 2376"/>
                  <a:gd name="T19" fmla="*/ 445 h 3804"/>
                  <a:gd name="T20" fmla="*/ 445 w 2376"/>
                  <a:gd name="T21" fmla="*/ 0 h 3804"/>
                  <a:gd name="T22" fmla="*/ 0 w 2376"/>
                  <a:gd name="T23" fmla="*/ 445 h 3804"/>
                  <a:gd name="T24" fmla="*/ 5 w 2376"/>
                  <a:gd name="T25" fmla="*/ 1089 h 3804"/>
                  <a:gd name="T26" fmla="*/ 23 w 2376"/>
                  <a:gd name="T27" fmla="*/ 1562 h 3804"/>
                  <a:gd name="T28" fmla="*/ 34 w 2376"/>
                  <a:gd name="T29" fmla="*/ 1710 h 3804"/>
                  <a:gd name="T30" fmla="*/ 96 w 2376"/>
                  <a:gd name="T31" fmla="*/ 2099 h 3804"/>
                  <a:gd name="T32" fmla="*/ 382 w 2376"/>
                  <a:gd name="T33" fmla="*/ 2469 h 3804"/>
                  <a:gd name="T34" fmla="*/ 383 w 2376"/>
                  <a:gd name="T35" fmla="*/ 2469 h 3804"/>
                  <a:gd name="T36" fmla="*/ 398 w 2376"/>
                  <a:gd name="T37" fmla="*/ 2477 h 3804"/>
                  <a:gd name="T38" fmla="*/ 425 w 2376"/>
                  <a:gd name="T39" fmla="*/ 2488 h 3804"/>
                  <a:gd name="T40" fmla="*/ 434 w 2376"/>
                  <a:gd name="T41" fmla="*/ 2491 h 3804"/>
                  <a:gd name="T42" fmla="*/ 441 w 2376"/>
                  <a:gd name="T43" fmla="*/ 2493 h 3804"/>
                  <a:gd name="T44" fmla="*/ 596 w 2376"/>
                  <a:gd name="T45" fmla="*/ 2519 h 3804"/>
                  <a:gd name="T46" fmla="*/ 767 w 2376"/>
                  <a:gd name="T47" fmla="*/ 2485 h 3804"/>
                  <a:gd name="T48" fmla="*/ 1119 w 2376"/>
                  <a:gd name="T49" fmla="*/ 2469 h 3804"/>
                  <a:gd name="T50" fmla="*/ 1577 w 2376"/>
                  <a:gd name="T51" fmla="*/ 2563 h 3804"/>
                  <a:gd name="T52" fmla="*/ 1579 w 2376"/>
                  <a:gd name="T53" fmla="*/ 2566 h 3804"/>
                  <a:gd name="T54" fmla="*/ 1637 w 2376"/>
                  <a:gd name="T55" fmla="*/ 2699 h 3804"/>
                  <a:gd name="T56" fmla="*/ 1660 w 2376"/>
                  <a:gd name="T57" fmla="*/ 3447 h 3804"/>
                  <a:gd name="T58" fmla="*/ 1928 w 2376"/>
                  <a:gd name="T59" fmla="*/ 3801 h 3804"/>
                  <a:gd name="T60" fmla="*/ 1972 w 2376"/>
                  <a:gd name="T61" fmla="*/ 3804 h 3804"/>
                  <a:gd name="T62" fmla="*/ 2282 w 2376"/>
                  <a:gd name="T63" fmla="*/ 3533 h 3804"/>
                  <a:gd name="T64" fmla="*/ 2028 w 2376"/>
                  <a:gd name="T65" fmla="*/ 2126 h 38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376" h="3804">
                    <a:moveTo>
                      <a:pt x="2028" y="2126"/>
                    </a:moveTo>
                    <a:cubicBezTo>
                      <a:pt x="1823" y="1914"/>
                      <a:pt x="1527" y="1841"/>
                      <a:pt x="1121" y="1841"/>
                    </a:cubicBezTo>
                    <a:cubicBezTo>
                      <a:pt x="1074" y="1841"/>
                      <a:pt x="1026" y="1842"/>
                      <a:pt x="976" y="1844"/>
                    </a:cubicBezTo>
                    <a:cubicBezTo>
                      <a:pt x="964" y="1824"/>
                      <a:pt x="951" y="1806"/>
                      <a:pt x="937" y="1789"/>
                    </a:cubicBezTo>
                    <a:cubicBezTo>
                      <a:pt x="927" y="1732"/>
                      <a:pt x="918" y="1640"/>
                      <a:pt x="910" y="1500"/>
                    </a:cubicBezTo>
                    <a:cubicBezTo>
                      <a:pt x="1108" y="1636"/>
                      <a:pt x="1353" y="1708"/>
                      <a:pt x="1643" y="1708"/>
                    </a:cubicBezTo>
                    <a:cubicBezTo>
                      <a:pt x="1773" y="1708"/>
                      <a:pt x="1878" y="1602"/>
                      <a:pt x="1878" y="1472"/>
                    </a:cubicBezTo>
                    <a:cubicBezTo>
                      <a:pt x="1878" y="1342"/>
                      <a:pt x="1773" y="1237"/>
                      <a:pt x="1643" y="1237"/>
                    </a:cubicBezTo>
                    <a:cubicBezTo>
                      <a:pt x="1487" y="1237"/>
                      <a:pt x="1064" y="1237"/>
                      <a:pt x="891" y="669"/>
                    </a:cubicBezTo>
                    <a:cubicBezTo>
                      <a:pt x="890" y="598"/>
                      <a:pt x="890" y="524"/>
                      <a:pt x="890" y="445"/>
                    </a:cubicBezTo>
                    <a:cubicBezTo>
                      <a:pt x="890" y="199"/>
                      <a:pt x="691" y="0"/>
                      <a:pt x="445" y="0"/>
                    </a:cubicBezTo>
                    <a:cubicBezTo>
                      <a:pt x="199" y="0"/>
                      <a:pt x="0" y="199"/>
                      <a:pt x="0" y="445"/>
                    </a:cubicBezTo>
                    <a:cubicBezTo>
                      <a:pt x="0" y="694"/>
                      <a:pt x="2" y="906"/>
                      <a:pt x="5" y="1089"/>
                    </a:cubicBezTo>
                    <a:cubicBezTo>
                      <a:pt x="9" y="1275"/>
                      <a:pt x="15" y="1431"/>
                      <a:pt x="23" y="1562"/>
                    </a:cubicBezTo>
                    <a:cubicBezTo>
                      <a:pt x="26" y="1615"/>
                      <a:pt x="30" y="1664"/>
                      <a:pt x="34" y="1710"/>
                    </a:cubicBezTo>
                    <a:cubicBezTo>
                      <a:pt x="48" y="1879"/>
                      <a:pt x="68" y="2003"/>
                      <a:pt x="96" y="2099"/>
                    </a:cubicBezTo>
                    <a:cubicBezTo>
                      <a:pt x="158" y="2312"/>
                      <a:pt x="275" y="2417"/>
                      <a:pt x="382" y="2469"/>
                    </a:cubicBezTo>
                    <a:cubicBezTo>
                      <a:pt x="383" y="2469"/>
                      <a:pt x="383" y="2469"/>
                      <a:pt x="383" y="2469"/>
                    </a:cubicBezTo>
                    <a:cubicBezTo>
                      <a:pt x="388" y="2472"/>
                      <a:pt x="393" y="2474"/>
                      <a:pt x="398" y="2477"/>
                    </a:cubicBezTo>
                    <a:cubicBezTo>
                      <a:pt x="407" y="2481"/>
                      <a:pt x="416" y="2484"/>
                      <a:pt x="425" y="2488"/>
                    </a:cubicBezTo>
                    <a:cubicBezTo>
                      <a:pt x="428" y="2489"/>
                      <a:pt x="431" y="2490"/>
                      <a:pt x="434" y="2491"/>
                    </a:cubicBezTo>
                    <a:cubicBezTo>
                      <a:pt x="436" y="2492"/>
                      <a:pt x="439" y="2492"/>
                      <a:pt x="441" y="2493"/>
                    </a:cubicBezTo>
                    <a:cubicBezTo>
                      <a:pt x="507" y="2515"/>
                      <a:pt x="564" y="2519"/>
                      <a:pt x="596" y="2519"/>
                    </a:cubicBezTo>
                    <a:cubicBezTo>
                      <a:pt x="656" y="2519"/>
                      <a:pt x="714" y="2507"/>
                      <a:pt x="767" y="2485"/>
                    </a:cubicBezTo>
                    <a:cubicBezTo>
                      <a:pt x="874" y="2476"/>
                      <a:pt x="999" y="2469"/>
                      <a:pt x="1119" y="2469"/>
                    </a:cubicBezTo>
                    <a:cubicBezTo>
                      <a:pt x="1319" y="2469"/>
                      <a:pt x="1506" y="2490"/>
                      <a:pt x="1577" y="2563"/>
                    </a:cubicBezTo>
                    <a:cubicBezTo>
                      <a:pt x="1578" y="2564"/>
                      <a:pt x="1578" y="2565"/>
                      <a:pt x="1579" y="2566"/>
                    </a:cubicBezTo>
                    <a:cubicBezTo>
                      <a:pt x="1606" y="2595"/>
                      <a:pt x="1624" y="2642"/>
                      <a:pt x="1637" y="2699"/>
                    </a:cubicBezTo>
                    <a:cubicBezTo>
                      <a:pt x="1686" y="2933"/>
                      <a:pt x="1682" y="3291"/>
                      <a:pt x="1660" y="3447"/>
                    </a:cubicBezTo>
                    <a:cubicBezTo>
                      <a:pt x="1636" y="3619"/>
                      <a:pt x="1756" y="3777"/>
                      <a:pt x="1928" y="3801"/>
                    </a:cubicBezTo>
                    <a:cubicBezTo>
                      <a:pt x="1943" y="3803"/>
                      <a:pt x="1957" y="3804"/>
                      <a:pt x="1972" y="3804"/>
                    </a:cubicBezTo>
                    <a:cubicBezTo>
                      <a:pt x="2126" y="3804"/>
                      <a:pt x="2261" y="3690"/>
                      <a:pt x="2282" y="3533"/>
                    </a:cubicBezTo>
                    <a:cubicBezTo>
                      <a:pt x="2376" y="2857"/>
                      <a:pt x="2322" y="2430"/>
                      <a:pt x="2028" y="2126"/>
                    </a:cubicBez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2578" tIns="41289" rIns="82578" bIns="41289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4" name="Oval 14">
                <a:extLst>
                  <a:ext uri="{FF2B5EF4-FFF2-40B4-BE49-F238E27FC236}">
                    <a16:creationId xmlns:a16="http://schemas.microsoft.com/office/drawing/2014/main" id="{97C15FAC-C501-95EA-0D79-4F7CB6C95D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50134" y="1897929"/>
                <a:ext cx="106850" cy="106850"/>
              </a:xfrm>
              <a:prstGeom prst="ellipse">
                <a:avLst/>
              </a:pr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82578" tIns="41289" rIns="82578" bIns="41289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5" name="타원 44">
                <a:extLst>
                  <a:ext uri="{FF2B5EF4-FFF2-40B4-BE49-F238E27FC236}">
                    <a16:creationId xmlns:a16="http://schemas.microsoft.com/office/drawing/2014/main" id="{24849C73-5138-7C7C-E1D6-AB5069BED4C7}"/>
                  </a:ext>
                </a:extLst>
              </p:cNvPr>
              <p:cNvSpPr/>
              <p:nvPr/>
            </p:nvSpPr>
            <p:spPr>
              <a:xfrm>
                <a:off x="6429170" y="1564794"/>
                <a:ext cx="2008749" cy="2008749"/>
              </a:xfrm>
              <a:prstGeom prst="ellipse">
                <a:avLst/>
              </a:prstGeom>
              <a:noFill/>
              <a:ln>
                <a:solidFill>
                  <a:srgbClr val="8F79B5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4739AA1E-6C34-59A2-8EDC-18349A671F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78292" y="4336826"/>
                <a:ext cx="2422601" cy="0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B4427EF3-8BAF-B26B-CA99-76D04EC4EF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78292" y="5030246"/>
                <a:ext cx="2422601" cy="0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736C38D7-F50A-9917-B417-DAFEAE981A61}"/>
                </a:ext>
              </a:extLst>
            </p:cNvPr>
            <p:cNvGrpSpPr/>
            <p:nvPr/>
          </p:nvGrpSpPr>
          <p:grpSpPr>
            <a:xfrm>
              <a:off x="307721" y="1564794"/>
              <a:ext cx="2829991" cy="4824811"/>
              <a:chOff x="307721" y="1564794"/>
              <a:chExt cx="2829991" cy="4824811"/>
            </a:xfrm>
          </p:grpSpPr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C0B3684C-DE22-C1CA-6E8A-BAF2094D4982}"/>
                  </a:ext>
                </a:extLst>
              </p:cNvPr>
              <p:cNvSpPr/>
              <p:nvPr/>
            </p:nvSpPr>
            <p:spPr>
              <a:xfrm>
                <a:off x="479291" y="3998272"/>
                <a:ext cx="1998648" cy="2907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8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말하는 사람 이름 밝히기</a:t>
                </a:r>
                <a:endParaRPr kumimoji="0" lang="en-US" altLang="ko-KR" b="1" i="0" u="none" strike="noStrike" kern="1200" cap="none" spc="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3" name="직사각형 22">
                <a:extLst>
                  <a:ext uri="{FF2B5EF4-FFF2-40B4-BE49-F238E27FC236}">
                    <a16:creationId xmlns:a16="http://schemas.microsoft.com/office/drawing/2014/main" id="{CC1F71E7-B482-1147-9BC9-AC9499A5B777}"/>
                  </a:ext>
                </a:extLst>
              </p:cNvPr>
              <p:cNvSpPr/>
              <p:nvPr/>
            </p:nvSpPr>
            <p:spPr>
              <a:xfrm>
                <a:off x="479291" y="3711229"/>
                <a:ext cx="2216117" cy="29071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srgbClr val="6D549A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회의 중이나 말을 시작할 때</a:t>
                </a:r>
              </a:p>
            </p:txBody>
          </p:sp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70C11057-927B-1918-04DB-01F3A84E5F12}"/>
                  </a:ext>
                </a:extLst>
              </p:cNvPr>
              <p:cNvSpPr/>
              <p:nvPr/>
            </p:nvSpPr>
            <p:spPr>
              <a:xfrm>
                <a:off x="480337" y="4782885"/>
                <a:ext cx="1827505" cy="2907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8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가까이 다가오면 인사 </a:t>
                </a:r>
                <a:endParaRPr kumimoji="0" lang="en-US" altLang="ko-KR" b="1" i="0" u="none" strike="noStrike" kern="1200" cap="none" spc="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722819C9-BC31-59C5-77E0-4B15315C17A3}"/>
                  </a:ext>
                </a:extLst>
              </p:cNvPr>
              <p:cNvSpPr/>
              <p:nvPr/>
            </p:nvSpPr>
            <p:spPr>
              <a:xfrm>
                <a:off x="479291" y="4496729"/>
                <a:ext cx="2216117" cy="29071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srgbClr val="6D549A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복도</a:t>
                </a:r>
                <a:r>
                  <a:rPr kumimoji="0" lang="en-US" altLang="ko-KR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srgbClr val="6D549A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</a:t>
                </a:r>
                <a:r>
                  <a:rPr kumimoji="0" lang="ko-KR" altLang="en-US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srgbClr val="6D549A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통로에서 마주쳤을 때</a:t>
                </a:r>
              </a:p>
            </p:txBody>
          </p:sp>
          <p:sp>
            <p:nvSpPr>
              <p:cNvPr id="26" name="직사각형 25">
                <a:extLst>
                  <a:ext uri="{FF2B5EF4-FFF2-40B4-BE49-F238E27FC236}">
                    <a16:creationId xmlns:a16="http://schemas.microsoft.com/office/drawing/2014/main" id="{7CE348FD-0EDF-4DB3-744D-80D0C1D01E55}"/>
                  </a:ext>
                </a:extLst>
              </p:cNvPr>
              <p:cNvSpPr/>
              <p:nvPr/>
            </p:nvSpPr>
            <p:spPr>
              <a:xfrm>
                <a:off x="457831" y="5584872"/>
                <a:ext cx="1314074" cy="2907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8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주변</a:t>
                </a:r>
                <a:r>
                  <a:rPr kumimoji="0" lang="en-US" altLang="ko-KR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</a:t>
                </a:r>
                <a:r>
                  <a:rPr kumimoji="0" lang="ko-KR" altLang="en-US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상황 설명</a:t>
                </a:r>
                <a:endParaRPr kumimoji="0" lang="en-US" altLang="ko-KR" b="1" i="0" u="none" strike="noStrike" kern="1200" cap="none" spc="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7" name="직사각형 26">
                <a:extLst>
                  <a:ext uri="{FF2B5EF4-FFF2-40B4-BE49-F238E27FC236}">
                    <a16:creationId xmlns:a16="http://schemas.microsoft.com/office/drawing/2014/main" id="{192D493D-AF2C-B680-B265-A3B9FA9FC6EB}"/>
                  </a:ext>
                </a:extLst>
              </p:cNvPr>
              <p:cNvSpPr/>
              <p:nvPr/>
            </p:nvSpPr>
            <p:spPr>
              <a:xfrm>
                <a:off x="479291" y="5271152"/>
                <a:ext cx="1656361" cy="29071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srgbClr val="6D549A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낯선 장소 안내할 때</a:t>
                </a:r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369FDB7F-C7C0-976D-EEA4-74A1D76E1C02}"/>
                  </a:ext>
                </a:extLst>
              </p:cNvPr>
              <p:cNvSpPr/>
              <p:nvPr/>
            </p:nvSpPr>
            <p:spPr>
              <a:xfrm>
                <a:off x="440818" y="3780114"/>
                <a:ext cx="46549" cy="195394"/>
              </a:xfrm>
              <a:prstGeom prst="rect">
                <a:avLst/>
              </a:prstGeom>
              <a:solidFill>
                <a:srgbClr val="6D549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E1AC484E-1C9C-BE7E-1DD9-B335CD0754BB}"/>
                  </a:ext>
                </a:extLst>
              </p:cNvPr>
              <p:cNvSpPr/>
              <p:nvPr/>
            </p:nvSpPr>
            <p:spPr>
              <a:xfrm>
                <a:off x="440818" y="4560970"/>
                <a:ext cx="46549" cy="195394"/>
              </a:xfrm>
              <a:prstGeom prst="rect">
                <a:avLst/>
              </a:prstGeom>
              <a:solidFill>
                <a:srgbClr val="6D549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0" name="직사각형 29">
                <a:extLst>
                  <a:ext uri="{FF2B5EF4-FFF2-40B4-BE49-F238E27FC236}">
                    <a16:creationId xmlns:a16="http://schemas.microsoft.com/office/drawing/2014/main" id="{16423D4C-8550-3443-C664-16A836669D61}"/>
                  </a:ext>
                </a:extLst>
              </p:cNvPr>
              <p:cNvSpPr/>
              <p:nvPr/>
            </p:nvSpPr>
            <p:spPr>
              <a:xfrm>
                <a:off x="440818" y="5337233"/>
                <a:ext cx="46549" cy="195394"/>
              </a:xfrm>
              <a:prstGeom prst="rect">
                <a:avLst/>
              </a:prstGeom>
              <a:solidFill>
                <a:srgbClr val="6D549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1560B2FB-DA3C-8E23-BFAC-9B4B4E393D15}"/>
                  </a:ext>
                </a:extLst>
              </p:cNvPr>
              <p:cNvSpPr/>
              <p:nvPr/>
            </p:nvSpPr>
            <p:spPr>
              <a:xfrm>
                <a:off x="712836" y="1651243"/>
                <a:ext cx="1843523" cy="1843523"/>
              </a:xfrm>
              <a:prstGeom prst="ellipse">
                <a:avLst/>
              </a:prstGeom>
              <a:gradFill flip="none" rotWithShape="1">
                <a:gsLst>
                  <a:gs pos="34000">
                    <a:srgbClr val="8D79B5"/>
                  </a:gs>
                  <a:gs pos="100000">
                    <a:srgbClr val="7D79B7"/>
                  </a:gs>
                  <a:gs pos="0">
                    <a:schemeClr val="accent4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EBB30254-93A9-B255-4999-58D0A4A1EA3F}"/>
                  </a:ext>
                </a:extLst>
              </p:cNvPr>
              <p:cNvSpPr txBox="1"/>
              <p:nvPr/>
            </p:nvSpPr>
            <p:spPr>
              <a:xfrm>
                <a:off x="1014727" y="2578501"/>
                <a:ext cx="1198127" cy="6541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 defTabSz="914400" latinLnBrk="1">
                  <a:defRPr sz="2200" b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effectLst>
                      <a:outerShdw blurRad="241300" sx="102000" sy="102000" algn="ctr" rotWithShape="0">
                        <a:prstClr val="black">
                          <a:alpha val="40000"/>
                        </a:prstClr>
                      </a:outerShdw>
                    </a:effectLst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9F4AB6"/>
                  </a:buClr>
                  <a:buSzTx/>
                  <a:buFontTx/>
                  <a:buNone/>
                  <a:tabLst/>
                  <a:defRPr/>
                </a:pPr>
                <a:r>
                  <a:rPr kumimoji="1" lang="ko-KR" altLang="en-US" sz="2400" b="1" i="0" u="none" strike="noStrike" kern="1200" cap="none" spc="-8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Arial" panose="020B0604020202020204" pitchFamily="34" charset="0"/>
                  </a:rPr>
                  <a:t>상세히 </a:t>
                </a:r>
                <a:br>
                  <a:rPr kumimoji="1" lang="en-US" altLang="ko-KR" sz="2400" b="1" i="0" u="none" strike="noStrike" kern="1200" cap="none" spc="-8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Arial" panose="020B0604020202020204" pitchFamily="34" charset="0"/>
                  </a:rPr>
                </a:br>
                <a:r>
                  <a:rPr kumimoji="1" lang="ko-KR" altLang="en-US" sz="2400" b="1" i="0" u="none" strike="noStrike" kern="1200" cap="none" spc="-8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Arial" panose="020B0604020202020204" pitchFamily="34" charset="0"/>
                  </a:rPr>
                  <a:t>설명하고</a:t>
                </a:r>
              </a:p>
            </p:txBody>
          </p:sp>
          <p:sp>
            <p:nvSpPr>
              <p:cNvPr id="33" name="Freeform 5">
                <a:extLst>
                  <a:ext uri="{FF2B5EF4-FFF2-40B4-BE49-F238E27FC236}">
                    <a16:creationId xmlns:a16="http://schemas.microsoft.com/office/drawing/2014/main" id="{9E352A08-5588-E68C-7DA1-A599BD33182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60688" y="1930705"/>
                <a:ext cx="556104" cy="585528"/>
              </a:xfrm>
              <a:custGeom>
                <a:avLst/>
                <a:gdLst>
                  <a:gd name="T0" fmla="*/ 1094 w 2090"/>
                  <a:gd name="T1" fmla="*/ 610 h 2204"/>
                  <a:gd name="T2" fmla="*/ 1446 w 2090"/>
                  <a:gd name="T3" fmla="*/ 522 h 2204"/>
                  <a:gd name="T4" fmla="*/ 1446 w 2090"/>
                  <a:gd name="T5" fmla="*/ 88 h 2204"/>
                  <a:gd name="T6" fmla="*/ 1358 w 2090"/>
                  <a:gd name="T7" fmla="*/ 0 h 2204"/>
                  <a:gd name="T8" fmla="*/ 657 w 2090"/>
                  <a:gd name="T9" fmla="*/ 88 h 2204"/>
                  <a:gd name="T10" fmla="*/ 745 w 2090"/>
                  <a:gd name="T11" fmla="*/ 611 h 2204"/>
                  <a:gd name="T12" fmla="*/ 829 w 2090"/>
                  <a:gd name="T13" fmla="*/ 756 h 2204"/>
                  <a:gd name="T14" fmla="*/ 857 w 2090"/>
                  <a:gd name="T15" fmla="*/ 772 h 2204"/>
                  <a:gd name="T16" fmla="*/ 1237 w 2090"/>
                  <a:gd name="T17" fmla="*/ 306 h 2204"/>
                  <a:gd name="T18" fmla="*/ 1145 w 2090"/>
                  <a:gd name="T19" fmla="*/ 306 h 2204"/>
                  <a:gd name="T20" fmla="*/ 1052 w 2090"/>
                  <a:gd name="T21" fmla="*/ 260 h 2204"/>
                  <a:gd name="T22" fmla="*/ 1052 w 2090"/>
                  <a:gd name="T23" fmla="*/ 352 h 2204"/>
                  <a:gd name="T24" fmla="*/ 1052 w 2090"/>
                  <a:gd name="T25" fmla="*/ 260 h 2204"/>
                  <a:gd name="T26" fmla="*/ 960 w 2090"/>
                  <a:gd name="T27" fmla="*/ 306 h 2204"/>
                  <a:gd name="T28" fmla="*/ 868 w 2090"/>
                  <a:gd name="T29" fmla="*/ 306 h 2204"/>
                  <a:gd name="T30" fmla="*/ 914 w 2090"/>
                  <a:gd name="T31" fmla="*/ 260 h 2204"/>
                  <a:gd name="T32" fmla="*/ 1562 w 2090"/>
                  <a:gd name="T33" fmla="*/ 2203 h 2204"/>
                  <a:gd name="T34" fmla="*/ 2040 w 2090"/>
                  <a:gd name="T35" fmla="*/ 1899 h 2204"/>
                  <a:gd name="T36" fmla="*/ 2090 w 2090"/>
                  <a:gd name="T37" fmla="*/ 2203 h 2204"/>
                  <a:gd name="T38" fmla="*/ 1368 w 2090"/>
                  <a:gd name="T39" fmla="*/ 1738 h 2204"/>
                  <a:gd name="T40" fmla="*/ 1159 w 2090"/>
                  <a:gd name="T41" fmla="*/ 1489 h 2204"/>
                  <a:gd name="T42" fmla="*/ 1063 w 2090"/>
                  <a:gd name="T43" fmla="*/ 1282 h 2204"/>
                  <a:gd name="T44" fmla="*/ 1079 w 2090"/>
                  <a:gd name="T45" fmla="*/ 1122 h 2204"/>
                  <a:gd name="T46" fmla="*/ 1079 w 2090"/>
                  <a:gd name="T47" fmla="*/ 984 h 2204"/>
                  <a:gd name="T48" fmla="*/ 1234 w 2090"/>
                  <a:gd name="T49" fmla="*/ 782 h 2204"/>
                  <a:gd name="T50" fmla="*/ 1306 w 2090"/>
                  <a:gd name="T51" fmla="*/ 745 h 2204"/>
                  <a:gd name="T52" fmla="*/ 1534 w 2090"/>
                  <a:gd name="T53" fmla="*/ 768 h 2204"/>
                  <a:gd name="T54" fmla="*/ 1702 w 2090"/>
                  <a:gd name="T55" fmla="*/ 1122 h 2204"/>
                  <a:gd name="T56" fmla="*/ 1719 w 2090"/>
                  <a:gd name="T57" fmla="*/ 1281 h 2204"/>
                  <a:gd name="T58" fmla="*/ 1623 w 2090"/>
                  <a:gd name="T59" fmla="*/ 1487 h 2204"/>
                  <a:gd name="T60" fmla="*/ 1414 w 2090"/>
                  <a:gd name="T61" fmla="*/ 1738 h 2204"/>
                  <a:gd name="T62" fmla="*/ 1439 w 2090"/>
                  <a:gd name="T63" fmla="*/ 1924 h 2204"/>
                  <a:gd name="T64" fmla="*/ 1301 w 2090"/>
                  <a:gd name="T65" fmla="*/ 2204 h 2204"/>
                  <a:gd name="T66" fmla="*/ 1290 w 2090"/>
                  <a:gd name="T67" fmla="*/ 1839 h 2204"/>
                  <a:gd name="T68" fmla="*/ 0 w 2090"/>
                  <a:gd name="T69" fmla="*/ 2203 h 2204"/>
                  <a:gd name="T70" fmla="*/ 85 w 2090"/>
                  <a:gd name="T71" fmla="*/ 1896 h 2204"/>
                  <a:gd name="T72" fmla="*/ 406 w 2090"/>
                  <a:gd name="T73" fmla="*/ 1781 h 2204"/>
                  <a:gd name="T74" fmla="*/ 432 w 2090"/>
                  <a:gd name="T75" fmla="*/ 1739 h 2204"/>
                  <a:gd name="T76" fmla="*/ 161 w 2090"/>
                  <a:gd name="T77" fmla="*/ 1571 h 2204"/>
                  <a:gd name="T78" fmla="*/ 466 w 2090"/>
                  <a:gd name="T79" fmla="*/ 864 h 2204"/>
                  <a:gd name="T80" fmla="*/ 915 w 2090"/>
                  <a:gd name="T81" fmla="*/ 1311 h 2204"/>
                  <a:gd name="T82" fmla="*/ 750 w 2090"/>
                  <a:gd name="T83" fmla="*/ 1657 h 2204"/>
                  <a:gd name="T84" fmla="*/ 750 w 2090"/>
                  <a:gd name="T85" fmla="*/ 1678 h 2204"/>
                  <a:gd name="T86" fmla="*/ 772 w 2090"/>
                  <a:gd name="T87" fmla="*/ 1777 h 2204"/>
                  <a:gd name="T88" fmla="*/ 856 w 2090"/>
                  <a:gd name="T89" fmla="*/ 1813 h 2204"/>
                  <a:gd name="T90" fmla="*/ 1219 w 2090"/>
                  <a:gd name="T91" fmla="*/ 2203 h 2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090" h="2204">
                    <a:moveTo>
                      <a:pt x="857" y="772"/>
                    </a:moveTo>
                    <a:cubicBezTo>
                      <a:pt x="1094" y="610"/>
                      <a:pt x="1094" y="610"/>
                      <a:pt x="1094" y="610"/>
                    </a:cubicBezTo>
                    <a:cubicBezTo>
                      <a:pt x="1358" y="610"/>
                      <a:pt x="1358" y="610"/>
                      <a:pt x="1358" y="610"/>
                    </a:cubicBezTo>
                    <a:cubicBezTo>
                      <a:pt x="1407" y="610"/>
                      <a:pt x="1446" y="571"/>
                      <a:pt x="1446" y="522"/>
                    </a:cubicBezTo>
                    <a:cubicBezTo>
                      <a:pt x="1446" y="522"/>
                      <a:pt x="1446" y="522"/>
                      <a:pt x="1446" y="522"/>
                    </a:cubicBezTo>
                    <a:cubicBezTo>
                      <a:pt x="1446" y="88"/>
                      <a:pt x="1446" y="88"/>
                      <a:pt x="1446" y="88"/>
                    </a:cubicBezTo>
                    <a:cubicBezTo>
                      <a:pt x="1446" y="40"/>
                      <a:pt x="1407" y="0"/>
                      <a:pt x="1358" y="0"/>
                    </a:cubicBezTo>
                    <a:cubicBezTo>
                      <a:pt x="1358" y="0"/>
                      <a:pt x="1358" y="0"/>
                      <a:pt x="1358" y="0"/>
                    </a:cubicBezTo>
                    <a:cubicBezTo>
                      <a:pt x="745" y="0"/>
                      <a:pt x="745" y="0"/>
                      <a:pt x="745" y="0"/>
                    </a:cubicBezTo>
                    <a:cubicBezTo>
                      <a:pt x="697" y="0"/>
                      <a:pt x="657" y="40"/>
                      <a:pt x="657" y="88"/>
                    </a:cubicBezTo>
                    <a:cubicBezTo>
                      <a:pt x="657" y="523"/>
                      <a:pt x="657" y="523"/>
                      <a:pt x="657" y="523"/>
                    </a:cubicBezTo>
                    <a:cubicBezTo>
                      <a:pt x="657" y="571"/>
                      <a:pt x="697" y="611"/>
                      <a:pt x="745" y="611"/>
                    </a:cubicBezTo>
                    <a:cubicBezTo>
                      <a:pt x="829" y="611"/>
                      <a:pt x="829" y="611"/>
                      <a:pt x="829" y="611"/>
                    </a:cubicBezTo>
                    <a:cubicBezTo>
                      <a:pt x="829" y="756"/>
                      <a:pt x="829" y="756"/>
                      <a:pt x="829" y="756"/>
                    </a:cubicBezTo>
                    <a:cubicBezTo>
                      <a:pt x="829" y="766"/>
                      <a:pt x="836" y="774"/>
                      <a:pt x="846" y="775"/>
                    </a:cubicBezTo>
                    <a:cubicBezTo>
                      <a:pt x="850" y="775"/>
                      <a:pt x="853" y="774"/>
                      <a:pt x="857" y="772"/>
                    </a:cubicBezTo>
                    <a:close/>
                    <a:moveTo>
                      <a:pt x="1191" y="260"/>
                    </a:moveTo>
                    <a:cubicBezTo>
                      <a:pt x="1216" y="260"/>
                      <a:pt x="1237" y="280"/>
                      <a:pt x="1237" y="306"/>
                    </a:cubicBezTo>
                    <a:cubicBezTo>
                      <a:pt x="1237" y="331"/>
                      <a:pt x="1216" y="352"/>
                      <a:pt x="1191" y="352"/>
                    </a:cubicBezTo>
                    <a:cubicBezTo>
                      <a:pt x="1165" y="352"/>
                      <a:pt x="1145" y="331"/>
                      <a:pt x="1145" y="306"/>
                    </a:cubicBezTo>
                    <a:cubicBezTo>
                      <a:pt x="1145" y="280"/>
                      <a:pt x="1165" y="260"/>
                      <a:pt x="1191" y="260"/>
                    </a:cubicBezTo>
                    <a:close/>
                    <a:moveTo>
                      <a:pt x="1052" y="260"/>
                    </a:moveTo>
                    <a:cubicBezTo>
                      <a:pt x="1078" y="260"/>
                      <a:pt x="1098" y="280"/>
                      <a:pt x="1098" y="306"/>
                    </a:cubicBezTo>
                    <a:cubicBezTo>
                      <a:pt x="1098" y="331"/>
                      <a:pt x="1078" y="352"/>
                      <a:pt x="1052" y="352"/>
                    </a:cubicBezTo>
                    <a:cubicBezTo>
                      <a:pt x="1027" y="352"/>
                      <a:pt x="1006" y="331"/>
                      <a:pt x="1006" y="306"/>
                    </a:cubicBezTo>
                    <a:cubicBezTo>
                      <a:pt x="1006" y="281"/>
                      <a:pt x="1027" y="260"/>
                      <a:pt x="1052" y="260"/>
                    </a:cubicBezTo>
                    <a:close/>
                    <a:moveTo>
                      <a:pt x="914" y="260"/>
                    </a:moveTo>
                    <a:cubicBezTo>
                      <a:pt x="940" y="260"/>
                      <a:pt x="960" y="280"/>
                      <a:pt x="960" y="306"/>
                    </a:cubicBezTo>
                    <a:cubicBezTo>
                      <a:pt x="960" y="331"/>
                      <a:pt x="940" y="352"/>
                      <a:pt x="914" y="352"/>
                    </a:cubicBezTo>
                    <a:cubicBezTo>
                      <a:pt x="889" y="352"/>
                      <a:pt x="868" y="331"/>
                      <a:pt x="868" y="306"/>
                    </a:cubicBezTo>
                    <a:cubicBezTo>
                      <a:pt x="868" y="281"/>
                      <a:pt x="888" y="260"/>
                      <a:pt x="913" y="260"/>
                    </a:cubicBezTo>
                    <a:lnTo>
                      <a:pt x="914" y="260"/>
                    </a:lnTo>
                    <a:close/>
                    <a:moveTo>
                      <a:pt x="2090" y="2203"/>
                    </a:moveTo>
                    <a:cubicBezTo>
                      <a:pt x="1562" y="2203"/>
                      <a:pt x="1562" y="2203"/>
                      <a:pt x="1562" y="2203"/>
                    </a:cubicBezTo>
                    <a:cubicBezTo>
                      <a:pt x="1663" y="1653"/>
                      <a:pt x="1663" y="1653"/>
                      <a:pt x="1663" y="1653"/>
                    </a:cubicBezTo>
                    <a:cubicBezTo>
                      <a:pt x="1797" y="1722"/>
                      <a:pt x="1923" y="1805"/>
                      <a:pt x="2040" y="1899"/>
                    </a:cubicBezTo>
                    <a:cubicBezTo>
                      <a:pt x="2072" y="1925"/>
                      <a:pt x="2090" y="1965"/>
                      <a:pt x="2090" y="2006"/>
                    </a:cubicBezTo>
                    <a:lnTo>
                      <a:pt x="2090" y="2203"/>
                    </a:lnTo>
                    <a:close/>
                    <a:moveTo>
                      <a:pt x="1290" y="1839"/>
                    </a:moveTo>
                    <a:cubicBezTo>
                      <a:pt x="1368" y="1738"/>
                      <a:pt x="1368" y="1738"/>
                      <a:pt x="1368" y="1738"/>
                    </a:cubicBezTo>
                    <a:cubicBezTo>
                      <a:pt x="1159" y="1586"/>
                      <a:pt x="1159" y="1586"/>
                      <a:pt x="1159" y="1586"/>
                    </a:cubicBezTo>
                    <a:cubicBezTo>
                      <a:pt x="1159" y="1489"/>
                      <a:pt x="1159" y="1489"/>
                      <a:pt x="1159" y="1489"/>
                    </a:cubicBezTo>
                    <a:cubicBezTo>
                      <a:pt x="1139" y="1456"/>
                      <a:pt x="1126" y="1419"/>
                      <a:pt x="1119" y="1380"/>
                    </a:cubicBezTo>
                    <a:cubicBezTo>
                      <a:pt x="1104" y="1379"/>
                      <a:pt x="1084" y="1357"/>
                      <a:pt x="1063" y="1282"/>
                    </a:cubicBezTo>
                    <a:cubicBezTo>
                      <a:pt x="1033" y="1178"/>
                      <a:pt x="1064" y="1162"/>
                      <a:pt x="1091" y="1165"/>
                    </a:cubicBezTo>
                    <a:cubicBezTo>
                      <a:pt x="1086" y="1151"/>
                      <a:pt x="1082" y="1136"/>
                      <a:pt x="1079" y="1122"/>
                    </a:cubicBezTo>
                    <a:cubicBezTo>
                      <a:pt x="1079" y="1122"/>
                      <a:pt x="1079" y="1122"/>
                      <a:pt x="1079" y="1122"/>
                    </a:cubicBezTo>
                    <a:cubicBezTo>
                      <a:pt x="1069" y="1076"/>
                      <a:pt x="1069" y="1029"/>
                      <a:pt x="1079" y="984"/>
                    </a:cubicBezTo>
                    <a:cubicBezTo>
                      <a:pt x="1093" y="930"/>
                      <a:pt x="1120" y="882"/>
                      <a:pt x="1160" y="843"/>
                    </a:cubicBezTo>
                    <a:cubicBezTo>
                      <a:pt x="1182" y="820"/>
                      <a:pt x="1207" y="799"/>
                      <a:pt x="1234" y="782"/>
                    </a:cubicBezTo>
                    <a:cubicBezTo>
                      <a:pt x="1256" y="766"/>
                      <a:pt x="1280" y="754"/>
                      <a:pt x="1306" y="745"/>
                    </a:cubicBezTo>
                    <a:cubicBezTo>
                      <a:pt x="1306" y="745"/>
                      <a:pt x="1306" y="745"/>
                      <a:pt x="1306" y="745"/>
                    </a:cubicBezTo>
                    <a:cubicBezTo>
                      <a:pt x="1326" y="738"/>
                      <a:pt x="1348" y="734"/>
                      <a:pt x="1370" y="733"/>
                    </a:cubicBezTo>
                    <a:cubicBezTo>
                      <a:pt x="1427" y="727"/>
                      <a:pt x="1485" y="739"/>
                      <a:pt x="1534" y="768"/>
                    </a:cubicBezTo>
                    <a:cubicBezTo>
                      <a:pt x="1567" y="785"/>
                      <a:pt x="1595" y="811"/>
                      <a:pt x="1614" y="843"/>
                    </a:cubicBezTo>
                    <a:cubicBezTo>
                      <a:pt x="1614" y="843"/>
                      <a:pt x="1747" y="852"/>
                      <a:pt x="1702" y="1122"/>
                    </a:cubicBezTo>
                    <a:cubicBezTo>
                      <a:pt x="1700" y="1136"/>
                      <a:pt x="1696" y="1150"/>
                      <a:pt x="1691" y="1164"/>
                    </a:cubicBezTo>
                    <a:cubicBezTo>
                      <a:pt x="1717" y="1162"/>
                      <a:pt x="1749" y="1177"/>
                      <a:pt x="1719" y="1281"/>
                    </a:cubicBezTo>
                    <a:cubicBezTo>
                      <a:pt x="1697" y="1358"/>
                      <a:pt x="1678" y="1379"/>
                      <a:pt x="1662" y="1380"/>
                    </a:cubicBezTo>
                    <a:cubicBezTo>
                      <a:pt x="1656" y="1418"/>
                      <a:pt x="1643" y="1454"/>
                      <a:pt x="1623" y="1487"/>
                    </a:cubicBezTo>
                    <a:cubicBezTo>
                      <a:pt x="1623" y="1586"/>
                      <a:pt x="1623" y="1586"/>
                      <a:pt x="1623" y="1586"/>
                    </a:cubicBezTo>
                    <a:cubicBezTo>
                      <a:pt x="1414" y="1738"/>
                      <a:pt x="1414" y="1738"/>
                      <a:pt x="1414" y="1738"/>
                    </a:cubicBezTo>
                    <a:cubicBezTo>
                      <a:pt x="1492" y="1839"/>
                      <a:pt x="1492" y="1839"/>
                      <a:pt x="1492" y="1839"/>
                    </a:cubicBezTo>
                    <a:cubicBezTo>
                      <a:pt x="1439" y="1924"/>
                      <a:pt x="1439" y="1924"/>
                      <a:pt x="1439" y="1924"/>
                    </a:cubicBezTo>
                    <a:cubicBezTo>
                      <a:pt x="1480" y="2204"/>
                      <a:pt x="1480" y="2204"/>
                      <a:pt x="1480" y="2204"/>
                    </a:cubicBezTo>
                    <a:cubicBezTo>
                      <a:pt x="1301" y="2204"/>
                      <a:pt x="1301" y="2204"/>
                      <a:pt x="1301" y="2204"/>
                    </a:cubicBezTo>
                    <a:cubicBezTo>
                      <a:pt x="1343" y="1924"/>
                      <a:pt x="1343" y="1924"/>
                      <a:pt x="1343" y="1924"/>
                    </a:cubicBezTo>
                    <a:lnTo>
                      <a:pt x="1290" y="1839"/>
                    </a:lnTo>
                    <a:close/>
                    <a:moveTo>
                      <a:pt x="1219" y="2203"/>
                    </a:moveTo>
                    <a:cubicBezTo>
                      <a:pt x="0" y="2203"/>
                      <a:pt x="0" y="2203"/>
                      <a:pt x="0" y="2203"/>
                    </a:cubicBezTo>
                    <a:cubicBezTo>
                      <a:pt x="0" y="2016"/>
                      <a:pt x="0" y="2016"/>
                      <a:pt x="0" y="2016"/>
                    </a:cubicBezTo>
                    <a:cubicBezTo>
                      <a:pt x="6" y="1964"/>
                      <a:pt x="38" y="1918"/>
                      <a:pt x="85" y="1896"/>
                    </a:cubicBezTo>
                    <a:cubicBezTo>
                      <a:pt x="125" y="1877"/>
                      <a:pt x="167" y="1861"/>
                      <a:pt x="209" y="1850"/>
                    </a:cubicBezTo>
                    <a:cubicBezTo>
                      <a:pt x="277" y="1832"/>
                      <a:pt x="343" y="1809"/>
                      <a:pt x="406" y="1781"/>
                    </a:cubicBezTo>
                    <a:cubicBezTo>
                      <a:pt x="411" y="1778"/>
                      <a:pt x="411" y="1778"/>
                      <a:pt x="411" y="1778"/>
                    </a:cubicBezTo>
                    <a:cubicBezTo>
                      <a:pt x="424" y="1769"/>
                      <a:pt x="432" y="1755"/>
                      <a:pt x="432" y="1739"/>
                    </a:cubicBezTo>
                    <a:cubicBezTo>
                      <a:pt x="432" y="1659"/>
                      <a:pt x="432" y="1659"/>
                      <a:pt x="432" y="1659"/>
                    </a:cubicBezTo>
                    <a:cubicBezTo>
                      <a:pt x="222" y="1661"/>
                      <a:pt x="161" y="1571"/>
                      <a:pt x="161" y="1571"/>
                    </a:cubicBezTo>
                    <a:cubicBezTo>
                      <a:pt x="161" y="1571"/>
                      <a:pt x="281" y="1569"/>
                      <a:pt x="273" y="1253"/>
                    </a:cubicBezTo>
                    <a:cubicBezTo>
                      <a:pt x="266" y="937"/>
                      <a:pt x="411" y="884"/>
                      <a:pt x="466" y="864"/>
                    </a:cubicBezTo>
                    <a:cubicBezTo>
                      <a:pt x="624" y="804"/>
                      <a:pt x="704" y="899"/>
                      <a:pt x="704" y="899"/>
                    </a:cubicBezTo>
                    <a:cubicBezTo>
                      <a:pt x="888" y="882"/>
                      <a:pt x="937" y="1084"/>
                      <a:pt x="915" y="1311"/>
                    </a:cubicBezTo>
                    <a:cubicBezTo>
                      <a:pt x="893" y="1538"/>
                      <a:pt x="1018" y="1575"/>
                      <a:pt x="1018" y="1575"/>
                    </a:cubicBezTo>
                    <a:cubicBezTo>
                      <a:pt x="932" y="1663"/>
                      <a:pt x="750" y="1657"/>
                      <a:pt x="750" y="1657"/>
                    </a:cubicBezTo>
                    <a:cubicBezTo>
                      <a:pt x="750" y="1678"/>
                      <a:pt x="750" y="1678"/>
                      <a:pt x="750" y="1678"/>
                    </a:cubicBezTo>
                    <a:cubicBezTo>
                      <a:pt x="750" y="1678"/>
                      <a:pt x="750" y="1678"/>
                      <a:pt x="750" y="1678"/>
                    </a:cubicBezTo>
                    <a:cubicBezTo>
                      <a:pt x="750" y="1738"/>
                      <a:pt x="750" y="1738"/>
                      <a:pt x="750" y="1738"/>
                    </a:cubicBezTo>
                    <a:cubicBezTo>
                      <a:pt x="750" y="1754"/>
                      <a:pt x="758" y="1769"/>
                      <a:pt x="772" y="1777"/>
                    </a:cubicBezTo>
                    <a:cubicBezTo>
                      <a:pt x="777" y="1781"/>
                      <a:pt x="777" y="1781"/>
                      <a:pt x="777" y="1781"/>
                    </a:cubicBezTo>
                    <a:cubicBezTo>
                      <a:pt x="802" y="1793"/>
                      <a:pt x="829" y="1804"/>
                      <a:pt x="856" y="1813"/>
                    </a:cubicBezTo>
                    <a:cubicBezTo>
                      <a:pt x="940" y="1754"/>
                      <a:pt x="1028" y="1700"/>
                      <a:pt x="1119" y="1653"/>
                    </a:cubicBezTo>
                    <a:lnTo>
                      <a:pt x="1219" y="2203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E528EEB5-ED0B-3B2B-E00D-33C215033F3B}"/>
                  </a:ext>
                </a:extLst>
              </p:cNvPr>
              <p:cNvSpPr/>
              <p:nvPr/>
            </p:nvSpPr>
            <p:spPr>
              <a:xfrm>
                <a:off x="622093" y="1564794"/>
                <a:ext cx="2008749" cy="2008749"/>
              </a:xfrm>
              <a:prstGeom prst="ellipse">
                <a:avLst/>
              </a:prstGeom>
              <a:noFill/>
              <a:ln>
                <a:solidFill>
                  <a:srgbClr val="8F79B5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359225E8-C64A-23F1-AEB3-894F71A8AED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7721" y="4390166"/>
                <a:ext cx="2559970" cy="0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B49752D9-688D-025D-AC80-4C7D40A20B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7721" y="5179635"/>
                <a:ext cx="2559970" cy="0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7" name="그림 36">
                <a:extLst>
                  <a:ext uri="{FF2B5EF4-FFF2-40B4-BE49-F238E27FC236}">
                    <a16:creationId xmlns:a16="http://schemas.microsoft.com/office/drawing/2014/main" id="{41B1E039-B20E-39D5-E128-86D6481B834F}"/>
                  </a:ext>
                </a:extLst>
              </p:cNvPr>
              <p:cNvPicPr preferRelativeResize="0">
                <a:picLocks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16200000">
                <a:off x="644833" y="3896726"/>
                <a:ext cx="4808452" cy="177306"/>
              </a:xfrm>
              <a:prstGeom prst="rect">
                <a:avLst/>
              </a:prstGeom>
            </p:spPr>
          </p:pic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DED12B53-DCB3-F036-AD5C-FB20583C2A32}"/>
                </a:ext>
              </a:extLst>
            </p:cNvPr>
            <p:cNvGrpSpPr/>
            <p:nvPr/>
          </p:nvGrpSpPr>
          <p:grpSpPr>
            <a:xfrm>
              <a:off x="3101101" y="1564794"/>
              <a:ext cx="3104410" cy="4824811"/>
              <a:chOff x="3101101" y="1564794"/>
              <a:chExt cx="3104410" cy="4824811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6F8C0F15-3394-5ED9-ADE0-1D9F48A1B5D9}"/>
                  </a:ext>
                </a:extLst>
              </p:cNvPr>
              <p:cNvSpPr/>
              <p:nvPr/>
            </p:nvSpPr>
            <p:spPr>
              <a:xfrm>
                <a:off x="3101101" y="3711229"/>
                <a:ext cx="2721570" cy="20834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144000" algn="l" defTabSz="457200" rtl="0" eaLnBrk="1" fontAlgn="auto" latinLnBrk="0" hangingPunct="1">
                  <a:lnSpc>
                    <a:spcPct val="100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rgbClr val="A279B3"/>
                  </a:buClr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직장 건물 구조</a:t>
                </a:r>
                <a:r>
                  <a:rPr kumimoji="0" lang="en-US" altLang="ko-KR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</a:t>
                </a:r>
                <a:r>
                  <a:rPr kumimoji="0" lang="ko-KR" altLang="en-US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시설물 </a:t>
                </a:r>
                <a:br>
                  <a:rPr kumimoji="0" lang="en-US" altLang="ko-KR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kumimoji="0" lang="en-US" altLang="ko-KR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  </a:t>
                </a:r>
                <a:r>
                  <a:rPr kumimoji="0" lang="ko-KR" altLang="en-US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단계적 파악 돕기 </a:t>
                </a:r>
                <a:endParaRPr kumimoji="0" lang="en-US" altLang="ko-KR" b="1" i="0" u="none" strike="noStrike" kern="1200" cap="none" spc="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144000" algn="l" defTabSz="457200" rtl="0" eaLnBrk="1" fontAlgn="auto" latinLnBrk="0" hangingPunct="1">
                  <a:lnSpc>
                    <a:spcPct val="100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rgbClr val="A279B3"/>
                  </a:buClr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배치를 옮길 때</a:t>
                </a:r>
                <a:r>
                  <a:rPr kumimoji="0" lang="en-US" altLang="ko-KR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</a:t>
                </a:r>
                <a:r>
                  <a:rPr kumimoji="0" lang="ko-KR" altLang="en-US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양해 구하고 설명</a:t>
                </a:r>
                <a:endParaRPr kumimoji="0" lang="en-US" altLang="ko-KR" b="1" i="0" u="none" strike="noStrike" kern="1200" cap="none" spc="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144000" algn="l" defTabSz="457200" rtl="0" eaLnBrk="1" fontAlgn="auto" latinLnBrk="0" hangingPunct="1">
                  <a:lnSpc>
                    <a:spcPct val="100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rgbClr val="A279B3"/>
                  </a:buClr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구내 식당 구조가 복잡하면 </a:t>
                </a:r>
                <a:br>
                  <a:rPr kumimoji="0" lang="en-US" altLang="ko-KR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kumimoji="0" lang="en-US" altLang="ko-KR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  </a:t>
                </a:r>
                <a:r>
                  <a:rPr kumimoji="0" lang="ko-KR" altLang="en-US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배식 지원하기</a:t>
                </a:r>
                <a:endParaRPr kumimoji="0" lang="en-US" altLang="ko-KR" b="1" i="0" u="none" strike="noStrike" kern="1200" cap="none" spc="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144000" algn="l" defTabSz="457200" rtl="0" eaLnBrk="1" fontAlgn="auto" latinLnBrk="0" hangingPunct="1">
                  <a:lnSpc>
                    <a:spcPct val="100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rgbClr val="A279B3"/>
                  </a:buClr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ko-KR" altLang="en-US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음식 순서는 </a:t>
                </a:r>
                <a:br>
                  <a:rPr kumimoji="0" lang="en-US" altLang="ko-KR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kumimoji="0" lang="en-US" altLang="ko-KR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  </a:t>
                </a:r>
                <a:r>
                  <a:rPr kumimoji="0" lang="ko-KR" altLang="en-US" b="1" i="0" u="none" strike="noStrike" kern="1200" cap="none" spc="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시계 방향으로 설명하기</a:t>
                </a:r>
                <a:endParaRPr kumimoji="0" lang="en-US" altLang="ko-KR" b="1" i="0" u="none" strike="noStrike" kern="1200" cap="none" spc="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C59EF3D1-82CC-2C52-EE92-611D9DC6EB96}"/>
                  </a:ext>
                </a:extLst>
              </p:cNvPr>
              <p:cNvSpPr/>
              <p:nvPr/>
            </p:nvSpPr>
            <p:spPr>
              <a:xfrm>
                <a:off x="3606541" y="1651243"/>
                <a:ext cx="1843523" cy="1843523"/>
              </a:xfrm>
              <a:prstGeom prst="ellipse">
                <a:avLst/>
              </a:prstGeom>
              <a:gradFill flip="none" rotWithShape="1">
                <a:gsLst>
                  <a:gs pos="34000">
                    <a:srgbClr val="8D79B5"/>
                  </a:gs>
                  <a:gs pos="100000">
                    <a:srgbClr val="7D79B7"/>
                  </a:gs>
                  <a:gs pos="0">
                    <a:schemeClr val="accent4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EE64301-9DB4-8479-D93F-5F3BABC92E54}"/>
                  </a:ext>
                </a:extLst>
              </p:cNvPr>
              <p:cNvSpPr txBox="1"/>
              <p:nvPr/>
            </p:nvSpPr>
            <p:spPr>
              <a:xfrm>
                <a:off x="3616371" y="2578501"/>
                <a:ext cx="1709947" cy="6541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 defTabSz="914400" latinLnBrk="1">
                  <a:defRPr sz="2200" b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effectLst>
                      <a:outerShdw blurRad="241300" sx="102000" sy="102000" algn="ctr" rotWithShape="0">
                        <a:prstClr val="black">
                          <a:alpha val="40000"/>
                        </a:prstClr>
                      </a:outerShdw>
                    </a:effectLst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9F4AB6"/>
                  </a:buClr>
                  <a:buSzTx/>
                  <a:buFontTx/>
                  <a:buNone/>
                  <a:tabLst/>
                  <a:defRPr/>
                </a:pPr>
                <a:r>
                  <a:rPr kumimoji="1" lang="ko-KR" altLang="en-US" sz="2400" b="1" i="0" u="none" strike="noStrike" kern="1200" cap="none" spc="-8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Arial" panose="020B0604020202020204" pitchFamily="34" charset="0"/>
                  </a:rPr>
                  <a:t>시설 파악을 </a:t>
                </a:r>
                <a:br>
                  <a:rPr kumimoji="1" lang="en-US" altLang="ko-KR" sz="2400" b="1" i="0" u="none" strike="noStrike" kern="1200" cap="none" spc="-8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Arial" panose="020B0604020202020204" pitchFamily="34" charset="0"/>
                  </a:rPr>
                </a:br>
                <a:r>
                  <a:rPr kumimoji="1" lang="ko-KR" altLang="en-US" sz="2400" b="1" i="0" u="none" strike="noStrike" kern="1200" cap="none" spc="-8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Arial" panose="020B0604020202020204" pitchFamily="34" charset="0"/>
                  </a:rPr>
                  <a:t>돕고</a:t>
                </a:r>
              </a:p>
            </p:txBody>
          </p:sp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D9966986-7D64-65C3-BA87-2825BCF8B0C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14156" y="1977750"/>
                <a:ext cx="485705" cy="495792"/>
              </a:xfrm>
              <a:custGeom>
                <a:avLst/>
                <a:gdLst>
                  <a:gd name="T0" fmla="*/ 759 w 2772"/>
                  <a:gd name="T1" fmla="*/ 277 h 2829"/>
                  <a:gd name="T2" fmla="*/ 205 w 2772"/>
                  <a:gd name="T3" fmla="*/ 277 h 2829"/>
                  <a:gd name="T4" fmla="*/ 483 w 2772"/>
                  <a:gd name="T5" fmla="*/ 0 h 2829"/>
                  <a:gd name="T6" fmla="*/ 2289 w 2772"/>
                  <a:gd name="T7" fmla="*/ 1874 h 2829"/>
                  <a:gd name="T8" fmla="*/ 2336 w 2772"/>
                  <a:gd name="T9" fmla="*/ 1925 h 2829"/>
                  <a:gd name="T10" fmla="*/ 2467 w 2772"/>
                  <a:gd name="T11" fmla="*/ 2823 h 2829"/>
                  <a:gd name="T12" fmla="*/ 2599 w 2772"/>
                  <a:gd name="T13" fmla="*/ 2686 h 2829"/>
                  <a:gd name="T14" fmla="*/ 2772 w 2772"/>
                  <a:gd name="T15" fmla="*/ 1404 h 2829"/>
                  <a:gd name="T16" fmla="*/ 2558 w 2772"/>
                  <a:gd name="T17" fmla="*/ 657 h 2829"/>
                  <a:gd name="T18" fmla="*/ 213 w 2772"/>
                  <a:gd name="T19" fmla="*/ 657 h 2829"/>
                  <a:gd name="T20" fmla="*/ 0 w 2772"/>
                  <a:gd name="T21" fmla="*/ 1405 h 2829"/>
                  <a:gd name="T22" fmla="*/ 173 w 2772"/>
                  <a:gd name="T23" fmla="*/ 2685 h 2829"/>
                  <a:gd name="T24" fmla="*/ 435 w 2772"/>
                  <a:gd name="T25" fmla="*/ 2704 h 2829"/>
                  <a:gd name="T26" fmla="*/ 436 w 2772"/>
                  <a:gd name="T27" fmla="*/ 1925 h 2829"/>
                  <a:gd name="T28" fmla="*/ 532 w 2772"/>
                  <a:gd name="T29" fmla="*/ 1913 h 2829"/>
                  <a:gd name="T30" fmla="*/ 533 w 2772"/>
                  <a:gd name="T31" fmla="*/ 2685 h 2829"/>
                  <a:gd name="T32" fmla="*/ 793 w 2772"/>
                  <a:gd name="T33" fmla="*/ 2704 h 2829"/>
                  <a:gd name="T34" fmla="*/ 793 w 2772"/>
                  <a:gd name="T35" fmla="*/ 976 h 2829"/>
                  <a:gd name="T36" fmla="*/ 1979 w 2772"/>
                  <a:gd name="T37" fmla="*/ 972 h 2829"/>
                  <a:gd name="T38" fmla="*/ 1979 w 2772"/>
                  <a:gd name="T39" fmla="*/ 2691 h 2829"/>
                  <a:gd name="T40" fmla="*/ 2123 w 2772"/>
                  <a:gd name="T41" fmla="*/ 2822 h 2829"/>
                  <a:gd name="T42" fmla="*/ 2241 w 2772"/>
                  <a:gd name="T43" fmla="*/ 1922 h 2829"/>
                  <a:gd name="T44" fmla="*/ 2289 w 2772"/>
                  <a:gd name="T45" fmla="*/ 553 h 2829"/>
                  <a:gd name="T46" fmla="*/ 2289 w 2772"/>
                  <a:gd name="T47" fmla="*/ 0 h 2829"/>
                  <a:gd name="T48" fmla="*/ 954 w 2772"/>
                  <a:gd name="T49" fmla="*/ 1720 h 2829"/>
                  <a:gd name="T50" fmla="*/ 1016 w 2772"/>
                  <a:gd name="T51" fmla="*/ 1516 h 2829"/>
                  <a:gd name="T52" fmla="*/ 939 w 2772"/>
                  <a:gd name="T53" fmla="*/ 1377 h 2829"/>
                  <a:gd name="T54" fmla="*/ 1059 w 2772"/>
                  <a:gd name="T55" fmla="*/ 1283 h 2829"/>
                  <a:gd name="T56" fmla="*/ 1267 w 2772"/>
                  <a:gd name="T57" fmla="*/ 1236 h 2829"/>
                  <a:gd name="T58" fmla="*/ 1349 w 2772"/>
                  <a:gd name="T59" fmla="*/ 1098 h 2829"/>
                  <a:gd name="T60" fmla="*/ 1492 w 2772"/>
                  <a:gd name="T61" fmla="*/ 1156 h 2829"/>
                  <a:gd name="T62" fmla="*/ 1637 w 2772"/>
                  <a:gd name="T63" fmla="*/ 1312 h 2829"/>
                  <a:gd name="T64" fmla="*/ 1797 w 2772"/>
                  <a:gd name="T65" fmla="*/ 1312 h 2829"/>
                  <a:gd name="T66" fmla="*/ 1819 w 2772"/>
                  <a:gd name="T67" fmla="*/ 1464 h 2829"/>
                  <a:gd name="T68" fmla="*/ 1757 w 2772"/>
                  <a:gd name="T69" fmla="*/ 1668 h 2829"/>
                  <a:gd name="T70" fmla="*/ 1833 w 2772"/>
                  <a:gd name="T71" fmla="*/ 1806 h 2829"/>
                  <a:gd name="T72" fmla="*/ 1713 w 2772"/>
                  <a:gd name="T73" fmla="*/ 1901 h 2829"/>
                  <a:gd name="T74" fmla="*/ 1505 w 2772"/>
                  <a:gd name="T75" fmla="*/ 1948 h 2829"/>
                  <a:gd name="T76" fmla="*/ 1424 w 2772"/>
                  <a:gd name="T77" fmla="*/ 2085 h 2829"/>
                  <a:gd name="T78" fmla="*/ 1281 w 2772"/>
                  <a:gd name="T79" fmla="*/ 2028 h 2829"/>
                  <a:gd name="T80" fmla="*/ 1135 w 2772"/>
                  <a:gd name="T81" fmla="*/ 1872 h 2829"/>
                  <a:gd name="T82" fmla="*/ 976 w 2772"/>
                  <a:gd name="T83" fmla="*/ 1872 h 2829"/>
                  <a:gd name="T84" fmla="*/ 954 w 2772"/>
                  <a:gd name="T85" fmla="*/ 1720 h 2829"/>
                  <a:gd name="T86" fmla="*/ 1386 w 2772"/>
                  <a:gd name="T87" fmla="*/ 1736 h 2829"/>
                  <a:gd name="T88" fmla="*/ 1386 w 2772"/>
                  <a:gd name="T89" fmla="*/ 1448 h 28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772" h="2829">
                    <a:moveTo>
                      <a:pt x="483" y="0"/>
                    </a:moveTo>
                    <a:cubicBezTo>
                      <a:pt x="636" y="0"/>
                      <a:pt x="759" y="125"/>
                      <a:pt x="759" y="277"/>
                    </a:cubicBezTo>
                    <a:cubicBezTo>
                      <a:pt x="758" y="430"/>
                      <a:pt x="634" y="554"/>
                      <a:pt x="481" y="553"/>
                    </a:cubicBezTo>
                    <a:cubicBezTo>
                      <a:pt x="329" y="553"/>
                      <a:pt x="205" y="429"/>
                      <a:pt x="205" y="277"/>
                    </a:cubicBezTo>
                    <a:cubicBezTo>
                      <a:pt x="205" y="124"/>
                      <a:pt x="329" y="0"/>
                      <a:pt x="482" y="0"/>
                    </a:cubicBezTo>
                    <a:cubicBezTo>
                      <a:pt x="482" y="0"/>
                      <a:pt x="483" y="0"/>
                      <a:pt x="483" y="0"/>
                    </a:cubicBezTo>
                    <a:close/>
                    <a:moveTo>
                      <a:pt x="2241" y="1922"/>
                    </a:moveTo>
                    <a:cubicBezTo>
                      <a:pt x="2241" y="1896"/>
                      <a:pt x="2262" y="1874"/>
                      <a:pt x="2289" y="1874"/>
                    </a:cubicBezTo>
                    <a:cubicBezTo>
                      <a:pt x="2292" y="1874"/>
                      <a:pt x="2295" y="1874"/>
                      <a:pt x="2299" y="1875"/>
                    </a:cubicBezTo>
                    <a:cubicBezTo>
                      <a:pt x="2322" y="1881"/>
                      <a:pt x="2337" y="1902"/>
                      <a:pt x="2336" y="1925"/>
                    </a:cubicBezTo>
                    <a:cubicBezTo>
                      <a:pt x="2336" y="2691"/>
                      <a:pt x="2336" y="2691"/>
                      <a:pt x="2336" y="2691"/>
                    </a:cubicBezTo>
                    <a:cubicBezTo>
                      <a:pt x="2336" y="2763"/>
                      <a:pt x="2395" y="2822"/>
                      <a:pt x="2467" y="2823"/>
                    </a:cubicBezTo>
                    <a:cubicBezTo>
                      <a:pt x="2472" y="2823"/>
                      <a:pt x="2476" y="2823"/>
                      <a:pt x="2480" y="2822"/>
                    </a:cubicBezTo>
                    <a:cubicBezTo>
                      <a:pt x="2549" y="2814"/>
                      <a:pt x="2600" y="2755"/>
                      <a:pt x="2599" y="2686"/>
                    </a:cubicBezTo>
                    <a:cubicBezTo>
                      <a:pt x="2599" y="1613"/>
                      <a:pt x="2599" y="1613"/>
                      <a:pt x="2599" y="1613"/>
                    </a:cubicBezTo>
                    <a:cubicBezTo>
                      <a:pt x="2699" y="1593"/>
                      <a:pt x="2771" y="1506"/>
                      <a:pt x="2772" y="1404"/>
                    </a:cubicBezTo>
                    <a:cubicBezTo>
                      <a:pt x="2772" y="870"/>
                      <a:pt x="2772" y="870"/>
                      <a:pt x="2772" y="870"/>
                    </a:cubicBezTo>
                    <a:cubicBezTo>
                      <a:pt x="2772" y="752"/>
                      <a:pt x="2676" y="657"/>
                      <a:pt x="2558" y="657"/>
                    </a:cubicBezTo>
                    <a:cubicBezTo>
                      <a:pt x="2558" y="657"/>
                      <a:pt x="2558" y="657"/>
                      <a:pt x="2558" y="657"/>
                    </a:cubicBezTo>
                    <a:cubicBezTo>
                      <a:pt x="213" y="657"/>
                      <a:pt x="213" y="657"/>
                      <a:pt x="213" y="657"/>
                    </a:cubicBezTo>
                    <a:cubicBezTo>
                      <a:pt x="95" y="657"/>
                      <a:pt x="0" y="752"/>
                      <a:pt x="0" y="870"/>
                    </a:cubicBezTo>
                    <a:cubicBezTo>
                      <a:pt x="0" y="1405"/>
                      <a:pt x="0" y="1405"/>
                      <a:pt x="0" y="1405"/>
                    </a:cubicBezTo>
                    <a:cubicBezTo>
                      <a:pt x="0" y="1507"/>
                      <a:pt x="72" y="1594"/>
                      <a:pt x="173" y="1614"/>
                    </a:cubicBezTo>
                    <a:cubicBezTo>
                      <a:pt x="173" y="2685"/>
                      <a:pt x="173" y="2685"/>
                      <a:pt x="173" y="2685"/>
                    </a:cubicBezTo>
                    <a:cubicBezTo>
                      <a:pt x="171" y="2755"/>
                      <a:pt x="223" y="2814"/>
                      <a:pt x="292" y="2822"/>
                    </a:cubicBezTo>
                    <a:cubicBezTo>
                      <a:pt x="364" y="2829"/>
                      <a:pt x="428" y="2776"/>
                      <a:pt x="435" y="2704"/>
                    </a:cubicBezTo>
                    <a:cubicBezTo>
                      <a:pt x="435" y="2700"/>
                      <a:pt x="436" y="2696"/>
                      <a:pt x="436" y="2691"/>
                    </a:cubicBezTo>
                    <a:cubicBezTo>
                      <a:pt x="436" y="1925"/>
                      <a:pt x="436" y="1925"/>
                      <a:pt x="436" y="1925"/>
                    </a:cubicBezTo>
                    <a:cubicBezTo>
                      <a:pt x="435" y="1901"/>
                      <a:pt x="452" y="1880"/>
                      <a:pt x="476" y="1875"/>
                    </a:cubicBezTo>
                    <a:cubicBezTo>
                      <a:pt x="502" y="1870"/>
                      <a:pt x="527" y="1887"/>
                      <a:pt x="532" y="1913"/>
                    </a:cubicBezTo>
                    <a:cubicBezTo>
                      <a:pt x="533" y="1916"/>
                      <a:pt x="533" y="1919"/>
                      <a:pt x="533" y="1922"/>
                    </a:cubicBezTo>
                    <a:cubicBezTo>
                      <a:pt x="533" y="2685"/>
                      <a:pt x="533" y="2685"/>
                      <a:pt x="533" y="2685"/>
                    </a:cubicBezTo>
                    <a:cubicBezTo>
                      <a:pt x="532" y="2754"/>
                      <a:pt x="581" y="2812"/>
                      <a:pt x="649" y="2822"/>
                    </a:cubicBezTo>
                    <a:cubicBezTo>
                      <a:pt x="721" y="2829"/>
                      <a:pt x="786" y="2776"/>
                      <a:pt x="793" y="2704"/>
                    </a:cubicBezTo>
                    <a:cubicBezTo>
                      <a:pt x="793" y="2700"/>
                      <a:pt x="793" y="2696"/>
                      <a:pt x="793" y="2691"/>
                    </a:cubicBezTo>
                    <a:cubicBezTo>
                      <a:pt x="793" y="976"/>
                      <a:pt x="793" y="976"/>
                      <a:pt x="793" y="976"/>
                    </a:cubicBezTo>
                    <a:cubicBezTo>
                      <a:pt x="793" y="972"/>
                      <a:pt x="793" y="972"/>
                      <a:pt x="793" y="972"/>
                    </a:cubicBezTo>
                    <a:cubicBezTo>
                      <a:pt x="1979" y="972"/>
                      <a:pt x="1979" y="972"/>
                      <a:pt x="1979" y="972"/>
                    </a:cubicBezTo>
                    <a:cubicBezTo>
                      <a:pt x="1979" y="976"/>
                      <a:pt x="1979" y="976"/>
                      <a:pt x="1979" y="976"/>
                    </a:cubicBezTo>
                    <a:cubicBezTo>
                      <a:pt x="1979" y="2691"/>
                      <a:pt x="1979" y="2691"/>
                      <a:pt x="1979" y="2691"/>
                    </a:cubicBezTo>
                    <a:cubicBezTo>
                      <a:pt x="1979" y="2763"/>
                      <a:pt x="2037" y="2822"/>
                      <a:pt x="2110" y="2822"/>
                    </a:cubicBezTo>
                    <a:cubicBezTo>
                      <a:pt x="2114" y="2822"/>
                      <a:pt x="2118" y="2822"/>
                      <a:pt x="2123" y="2822"/>
                    </a:cubicBezTo>
                    <a:cubicBezTo>
                      <a:pt x="2191" y="2813"/>
                      <a:pt x="2242" y="2754"/>
                      <a:pt x="2241" y="2685"/>
                    </a:cubicBezTo>
                    <a:lnTo>
                      <a:pt x="2241" y="1922"/>
                    </a:lnTo>
                    <a:close/>
                    <a:moveTo>
                      <a:pt x="2012" y="277"/>
                    </a:moveTo>
                    <a:cubicBezTo>
                      <a:pt x="2012" y="429"/>
                      <a:pt x="2136" y="553"/>
                      <a:pt x="2289" y="553"/>
                    </a:cubicBezTo>
                    <a:cubicBezTo>
                      <a:pt x="2442" y="553"/>
                      <a:pt x="2566" y="429"/>
                      <a:pt x="2566" y="277"/>
                    </a:cubicBezTo>
                    <a:cubicBezTo>
                      <a:pt x="2566" y="124"/>
                      <a:pt x="2442" y="0"/>
                      <a:pt x="2289" y="0"/>
                    </a:cubicBezTo>
                    <a:cubicBezTo>
                      <a:pt x="2136" y="0"/>
                      <a:pt x="2012" y="124"/>
                      <a:pt x="2012" y="277"/>
                    </a:cubicBezTo>
                    <a:close/>
                    <a:moveTo>
                      <a:pt x="954" y="1720"/>
                    </a:moveTo>
                    <a:cubicBezTo>
                      <a:pt x="1016" y="1668"/>
                      <a:pt x="1016" y="1668"/>
                      <a:pt x="1016" y="1668"/>
                    </a:cubicBezTo>
                    <a:cubicBezTo>
                      <a:pt x="1006" y="1618"/>
                      <a:pt x="1006" y="1566"/>
                      <a:pt x="1016" y="1516"/>
                    </a:cubicBezTo>
                    <a:cubicBezTo>
                      <a:pt x="954" y="1464"/>
                      <a:pt x="954" y="1464"/>
                      <a:pt x="954" y="1464"/>
                    </a:cubicBezTo>
                    <a:cubicBezTo>
                      <a:pt x="929" y="1442"/>
                      <a:pt x="922" y="1406"/>
                      <a:pt x="939" y="1377"/>
                    </a:cubicBezTo>
                    <a:cubicBezTo>
                      <a:pt x="976" y="1312"/>
                      <a:pt x="976" y="1312"/>
                      <a:pt x="976" y="1312"/>
                    </a:cubicBezTo>
                    <a:cubicBezTo>
                      <a:pt x="994" y="1284"/>
                      <a:pt x="1028" y="1271"/>
                      <a:pt x="1059" y="1283"/>
                    </a:cubicBezTo>
                    <a:cubicBezTo>
                      <a:pt x="1136" y="1312"/>
                      <a:pt x="1136" y="1312"/>
                      <a:pt x="1136" y="1312"/>
                    </a:cubicBezTo>
                    <a:cubicBezTo>
                      <a:pt x="1174" y="1278"/>
                      <a:pt x="1219" y="1252"/>
                      <a:pt x="1267" y="1236"/>
                    </a:cubicBezTo>
                    <a:cubicBezTo>
                      <a:pt x="1281" y="1156"/>
                      <a:pt x="1281" y="1156"/>
                      <a:pt x="1281" y="1156"/>
                    </a:cubicBezTo>
                    <a:cubicBezTo>
                      <a:pt x="1287" y="1123"/>
                      <a:pt x="1315" y="1098"/>
                      <a:pt x="1349" y="1098"/>
                    </a:cubicBezTo>
                    <a:cubicBezTo>
                      <a:pt x="1424" y="1098"/>
                      <a:pt x="1424" y="1098"/>
                      <a:pt x="1424" y="1098"/>
                    </a:cubicBezTo>
                    <a:cubicBezTo>
                      <a:pt x="1458" y="1098"/>
                      <a:pt x="1486" y="1123"/>
                      <a:pt x="1492" y="1156"/>
                    </a:cubicBezTo>
                    <a:cubicBezTo>
                      <a:pt x="1506" y="1236"/>
                      <a:pt x="1506" y="1236"/>
                      <a:pt x="1506" y="1236"/>
                    </a:cubicBezTo>
                    <a:cubicBezTo>
                      <a:pt x="1554" y="1252"/>
                      <a:pt x="1599" y="1278"/>
                      <a:pt x="1637" y="1312"/>
                    </a:cubicBezTo>
                    <a:cubicBezTo>
                      <a:pt x="1714" y="1283"/>
                      <a:pt x="1714" y="1283"/>
                      <a:pt x="1714" y="1283"/>
                    </a:cubicBezTo>
                    <a:cubicBezTo>
                      <a:pt x="1745" y="1271"/>
                      <a:pt x="1780" y="1284"/>
                      <a:pt x="1797" y="1312"/>
                    </a:cubicBezTo>
                    <a:cubicBezTo>
                      <a:pt x="1834" y="1377"/>
                      <a:pt x="1834" y="1377"/>
                      <a:pt x="1834" y="1377"/>
                    </a:cubicBezTo>
                    <a:cubicBezTo>
                      <a:pt x="1851" y="1406"/>
                      <a:pt x="1844" y="1442"/>
                      <a:pt x="1819" y="1464"/>
                    </a:cubicBezTo>
                    <a:cubicBezTo>
                      <a:pt x="1757" y="1516"/>
                      <a:pt x="1757" y="1516"/>
                      <a:pt x="1757" y="1516"/>
                    </a:cubicBezTo>
                    <a:cubicBezTo>
                      <a:pt x="1767" y="1566"/>
                      <a:pt x="1767" y="1618"/>
                      <a:pt x="1757" y="1668"/>
                    </a:cubicBezTo>
                    <a:cubicBezTo>
                      <a:pt x="1818" y="1720"/>
                      <a:pt x="1818" y="1720"/>
                      <a:pt x="1818" y="1720"/>
                    </a:cubicBezTo>
                    <a:cubicBezTo>
                      <a:pt x="1843" y="1741"/>
                      <a:pt x="1850" y="1778"/>
                      <a:pt x="1833" y="1806"/>
                    </a:cubicBezTo>
                    <a:cubicBezTo>
                      <a:pt x="1796" y="1872"/>
                      <a:pt x="1796" y="1872"/>
                      <a:pt x="1796" y="1872"/>
                    </a:cubicBezTo>
                    <a:cubicBezTo>
                      <a:pt x="1779" y="1900"/>
                      <a:pt x="1744" y="1912"/>
                      <a:pt x="1713" y="1901"/>
                    </a:cubicBezTo>
                    <a:cubicBezTo>
                      <a:pt x="1637" y="1872"/>
                      <a:pt x="1637" y="1872"/>
                      <a:pt x="1637" y="1872"/>
                    </a:cubicBezTo>
                    <a:cubicBezTo>
                      <a:pt x="1598" y="1906"/>
                      <a:pt x="1554" y="1932"/>
                      <a:pt x="1505" y="1948"/>
                    </a:cubicBezTo>
                    <a:cubicBezTo>
                      <a:pt x="1491" y="2028"/>
                      <a:pt x="1491" y="2028"/>
                      <a:pt x="1491" y="2028"/>
                    </a:cubicBezTo>
                    <a:cubicBezTo>
                      <a:pt x="1486" y="2061"/>
                      <a:pt x="1457" y="2085"/>
                      <a:pt x="1424" y="2085"/>
                    </a:cubicBezTo>
                    <a:cubicBezTo>
                      <a:pt x="1348" y="2085"/>
                      <a:pt x="1348" y="2085"/>
                      <a:pt x="1348" y="2085"/>
                    </a:cubicBezTo>
                    <a:cubicBezTo>
                      <a:pt x="1315" y="2085"/>
                      <a:pt x="1286" y="2061"/>
                      <a:pt x="1281" y="2028"/>
                    </a:cubicBezTo>
                    <a:cubicBezTo>
                      <a:pt x="1267" y="1948"/>
                      <a:pt x="1267" y="1948"/>
                      <a:pt x="1267" y="1948"/>
                    </a:cubicBezTo>
                    <a:cubicBezTo>
                      <a:pt x="1218" y="1932"/>
                      <a:pt x="1174" y="1906"/>
                      <a:pt x="1135" y="1872"/>
                    </a:cubicBezTo>
                    <a:cubicBezTo>
                      <a:pt x="1059" y="1901"/>
                      <a:pt x="1059" y="1901"/>
                      <a:pt x="1059" y="1901"/>
                    </a:cubicBezTo>
                    <a:cubicBezTo>
                      <a:pt x="1028" y="1912"/>
                      <a:pt x="993" y="1900"/>
                      <a:pt x="976" y="1872"/>
                    </a:cubicBezTo>
                    <a:cubicBezTo>
                      <a:pt x="938" y="1806"/>
                      <a:pt x="938" y="1806"/>
                      <a:pt x="938" y="1806"/>
                    </a:cubicBezTo>
                    <a:cubicBezTo>
                      <a:pt x="922" y="1778"/>
                      <a:pt x="929" y="1741"/>
                      <a:pt x="954" y="1720"/>
                    </a:cubicBezTo>
                    <a:close/>
                    <a:moveTo>
                      <a:pt x="1242" y="1592"/>
                    </a:moveTo>
                    <a:cubicBezTo>
                      <a:pt x="1242" y="1671"/>
                      <a:pt x="1306" y="1736"/>
                      <a:pt x="1386" y="1736"/>
                    </a:cubicBezTo>
                    <a:cubicBezTo>
                      <a:pt x="1466" y="1736"/>
                      <a:pt x="1530" y="1671"/>
                      <a:pt x="1530" y="1592"/>
                    </a:cubicBezTo>
                    <a:cubicBezTo>
                      <a:pt x="1530" y="1512"/>
                      <a:pt x="1466" y="1448"/>
                      <a:pt x="1386" y="1448"/>
                    </a:cubicBezTo>
                    <a:cubicBezTo>
                      <a:pt x="1306" y="1448"/>
                      <a:pt x="1242" y="1512"/>
                      <a:pt x="1242" y="1592"/>
                    </a:cubicBez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D7E56D4E-C102-9494-0944-850B42D06B83}"/>
                  </a:ext>
                </a:extLst>
              </p:cNvPr>
              <p:cNvSpPr/>
              <p:nvPr/>
            </p:nvSpPr>
            <p:spPr>
              <a:xfrm>
                <a:off x="3523928" y="1564794"/>
                <a:ext cx="2008749" cy="2008749"/>
              </a:xfrm>
              <a:prstGeom prst="ellipse">
                <a:avLst/>
              </a:prstGeom>
              <a:noFill/>
              <a:ln>
                <a:solidFill>
                  <a:srgbClr val="8F79B5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cxnSp>
            <p:nvCxnSpPr>
              <p:cNvPr id="18" name="직선 연결선 17">
                <a:extLst>
                  <a:ext uri="{FF2B5EF4-FFF2-40B4-BE49-F238E27FC236}">
                    <a16:creationId xmlns:a16="http://schemas.microsoft.com/office/drawing/2014/main" id="{AAFBBD50-130B-0078-CF89-B9EDA0EFAE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03321" y="4336826"/>
                <a:ext cx="2656459" cy="0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직선 연결선 18">
                <a:extLst>
                  <a:ext uri="{FF2B5EF4-FFF2-40B4-BE49-F238E27FC236}">
                    <a16:creationId xmlns:a16="http://schemas.microsoft.com/office/drawing/2014/main" id="{945BE7C6-0280-CA01-1643-06F34178700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03321" y="4764881"/>
                <a:ext cx="2656459" cy="0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36D917BF-514A-0C8D-776F-2E915638AA1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03321" y="5487383"/>
                <a:ext cx="2656459" cy="0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7E8A4619-DD04-FCE4-70C4-8029479C5B3F}"/>
                  </a:ext>
                </a:extLst>
              </p:cNvPr>
              <p:cNvPicPr preferRelativeResize="0">
                <a:picLocks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16200000">
                <a:off x="3712632" y="3896726"/>
                <a:ext cx="4808452" cy="177306"/>
              </a:xfrm>
              <a:prstGeom prst="rect">
                <a:avLst/>
              </a:prstGeom>
            </p:spPr>
          </p:pic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23C402B-2834-2F78-1D4A-BDA8B2B90ADB}"/>
              </a:ext>
            </a:extLst>
          </p:cNvPr>
          <p:cNvSpPr txBox="1"/>
          <p:nvPr/>
        </p:nvSpPr>
        <p:spPr>
          <a:xfrm>
            <a:off x="2850120" y="1522661"/>
            <a:ext cx="2035173" cy="707886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>
            <a:defPPr>
              <a:defRPr lang="en-US"/>
            </a:defPPr>
            <a:lvl1pPr defTabSz="914400" latinLnBrk="1">
              <a:buClr>
                <a:srgbClr val="9F4AB6"/>
              </a:buClr>
              <a:defRPr kumimoji="1" sz="2800" b="1" spc="-8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127000" dist="38100" dir="2700000" algn="tl" rotWithShape="0">
                    <a:prstClr val="black">
                      <a:alpha val="30000"/>
                    </a:prst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F4AB6"/>
              </a:buClr>
              <a:buSzTx/>
              <a:buFontTx/>
              <a:buNone/>
              <a:tabLst/>
              <a:defRPr/>
            </a:pPr>
            <a:r>
              <a:rPr kumimoji="1" lang="ko-KR" altLang="en-US" sz="40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schemeClr val="tx1"/>
                </a:solidFill>
                <a:effectLst>
                  <a:outerShdw blurRad="127000" dist="38100" dir="2700000" algn="tl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시각장애</a:t>
            </a:r>
          </a:p>
        </p:txBody>
      </p:sp>
    </p:spTree>
    <p:extLst>
      <p:ext uri="{BB962C8B-B14F-4D97-AF65-F5344CB8AC3E}">
        <p14:creationId xmlns:p14="http://schemas.microsoft.com/office/powerpoint/2010/main" val="30651301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5F0C2A-78B8-D2EC-33F3-90D363AFFE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FD7BFA53-72AD-EC36-DAA5-865BD266F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82BBF382-7FC5-6060-2392-E1D3E6677193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AC934C04-4B56-5317-3E73-969567D4E138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F5C8FA92-AEC7-B941-0ED3-D735593E39DB}"/>
              </a:ext>
            </a:extLst>
          </p:cNvPr>
          <p:cNvSpPr txBox="1"/>
          <p:nvPr/>
        </p:nvSpPr>
        <p:spPr>
          <a:xfrm>
            <a:off x="4381321" y="1020639"/>
            <a:ext cx="8065681" cy="83099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>
            <a:defPPr>
              <a:defRPr lang="en-US"/>
            </a:defPPr>
            <a:lvl1pPr algn="ctr" defTabSz="914400" latinLnBrk="1">
              <a:buClr>
                <a:srgbClr val="9F4AB6"/>
              </a:buClr>
              <a:defRPr kumimoji="1" sz="3200" b="1" spc="-8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3">
                    <a:lumMod val="50000"/>
                  </a:schemeClr>
                </a:solidFill>
                <a:effectLst/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>
              <a:defRPr/>
            </a:pPr>
            <a:r>
              <a:rPr lang="ko-KR" altLang="en-US" sz="240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지적 능력의 발달이 불충분하거나 불완전하여</a:t>
            </a:r>
            <a:endParaRPr lang="en-US" altLang="ko-KR" sz="2400" dirty="0">
              <a:ln>
                <a:solidFill>
                  <a:srgbClr val="307ABE">
                    <a:alpha val="0"/>
                  </a:srgbClr>
                </a:solidFill>
              </a:ln>
              <a:solidFill>
                <a:prstClr val="black">
                  <a:lumMod val="75000"/>
                  <a:lumOff val="25000"/>
                </a:prstClr>
              </a:solidFill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  <a:p>
            <a:pPr lvl="0">
              <a:defRPr/>
            </a:pPr>
            <a:r>
              <a:rPr lang="ko-KR" altLang="en-US" sz="240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생활능력이 저하되는</a:t>
            </a:r>
            <a:r>
              <a:rPr lang="en-US" altLang="ko-KR" sz="240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 </a:t>
            </a:r>
            <a:r>
              <a:rPr lang="ko-KR" altLang="en-US" sz="2400" dirty="0">
                <a:solidFill>
                  <a:srgbClr val="FFC000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지능지수 </a:t>
            </a:r>
            <a:r>
              <a:rPr lang="en-US" altLang="ko-KR" sz="2400" dirty="0">
                <a:solidFill>
                  <a:srgbClr val="FFC000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70</a:t>
            </a:r>
            <a:r>
              <a:rPr lang="ko-KR" altLang="en-US" sz="2400" dirty="0">
                <a:solidFill>
                  <a:srgbClr val="FFC000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이하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인 경우 </a:t>
            </a:r>
            <a:endParaRPr lang="ko-KR" altLang="en-US" sz="2400" dirty="0">
              <a:solidFill>
                <a:schemeClr val="accent3"/>
              </a:solidFill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23181DBA-1F3E-612C-A1F5-0051E4635B39}"/>
              </a:ext>
            </a:extLst>
          </p:cNvPr>
          <p:cNvGrpSpPr/>
          <p:nvPr/>
        </p:nvGrpSpPr>
        <p:grpSpPr>
          <a:xfrm>
            <a:off x="1992702" y="2061570"/>
            <a:ext cx="12215004" cy="6573864"/>
            <a:chOff x="218406" y="1466853"/>
            <a:chExt cx="8701929" cy="4808452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53EF1C3D-3CF3-0FBD-A94F-7D6A517E5EA4}"/>
                </a:ext>
              </a:extLst>
            </p:cNvPr>
            <p:cNvGrpSpPr/>
            <p:nvPr/>
          </p:nvGrpSpPr>
          <p:grpSpPr>
            <a:xfrm>
              <a:off x="218406" y="1466853"/>
              <a:ext cx="2977744" cy="4808452"/>
              <a:chOff x="218406" y="1466853"/>
              <a:chExt cx="2977744" cy="4808452"/>
            </a:xfrm>
          </p:grpSpPr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103767DE-7F07-89AE-927C-A262B145D0E1}"/>
                  </a:ext>
                </a:extLst>
              </p:cNvPr>
              <p:cNvSpPr/>
              <p:nvPr/>
            </p:nvSpPr>
            <p:spPr>
              <a:xfrm>
                <a:off x="358682" y="5431517"/>
                <a:ext cx="2501577" cy="572753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 w="41275">
                <a:solidFill>
                  <a:schemeClr val="accent3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prstClr val="white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72F0ED64-D105-8536-1A9B-CB1FE76D9FE4}"/>
                  </a:ext>
                </a:extLst>
              </p:cNvPr>
              <p:cNvSpPr/>
              <p:nvPr/>
            </p:nvSpPr>
            <p:spPr>
              <a:xfrm>
                <a:off x="712836" y="1727831"/>
                <a:ext cx="1843523" cy="1843523"/>
              </a:xfrm>
              <a:prstGeom prst="ellipse">
                <a:avLst/>
              </a:prstGeom>
              <a:gradFill flip="none" rotWithShape="1">
                <a:gsLst>
                  <a:gs pos="78000">
                    <a:srgbClr val="57BF6C"/>
                  </a:gs>
                  <a:gs pos="100000">
                    <a:schemeClr val="accent3"/>
                  </a:gs>
                  <a:gs pos="0">
                    <a:schemeClr val="accent2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3418D9A8-EA18-8BB1-D407-E50565F2DD5D}"/>
                  </a:ext>
                </a:extLst>
              </p:cNvPr>
              <p:cNvSpPr txBox="1"/>
              <p:nvPr/>
            </p:nvSpPr>
            <p:spPr>
              <a:xfrm>
                <a:off x="882457" y="2595371"/>
                <a:ext cx="1454027" cy="6978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 defTabSz="914400" latinLnBrk="1">
                  <a:defRPr sz="2200" b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effectLst>
                      <a:outerShdw blurRad="241300" sx="102000" sy="102000" algn="ctr" rotWithShape="0">
                        <a:prstClr val="black">
                          <a:alpha val="40000"/>
                        </a:prstClr>
                      </a:outerShdw>
                    </a:effectLst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pPr>
                  <a:buClr>
                    <a:srgbClr val="9F4AB6"/>
                  </a:buClr>
                </a:pPr>
                <a:r>
                  <a:rPr kumimoji="1" lang="ko-KR" altLang="en-US" sz="2800" spc="-80" dirty="0">
                    <a:effectLst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Arial" panose="020B0604020202020204" pitchFamily="34" charset="0"/>
                  </a:rPr>
                  <a:t>인격을</a:t>
                </a:r>
                <a:endParaRPr kumimoji="1" lang="en-US" altLang="ko-KR" sz="2800" spc="-80" dirty="0">
                  <a:effectLst/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Arial" panose="020B0604020202020204" pitchFamily="34" charset="0"/>
                </a:endParaRPr>
              </a:p>
              <a:p>
                <a:pPr>
                  <a:buClr>
                    <a:srgbClr val="9F4AB6"/>
                  </a:buClr>
                </a:pPr>
                <a:r>
                  <a:rPr kumimoji="1" lang="ko-KR" altLang="en-US" sz="2800" spc="-80" dirty="0">
                    <a:effectLst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Arial" panose="020B0604020202020204" pitchFamily="34" charset="0"/>
                  </a:rPr>
                  <a:t>존중합니다</a:t>
                </a:r>
              </a:p>
            </p:txBody>
          </p:sp>
          <p:sp>
            <p:nvSpPr>
              <p:cNvPr id="57" name="타원 56">
                <a:extLst>
                  <a:ext uri="{FF2B5EF4-FFF2-40B4-BE49-F238E27FC236}">
                    <a16:creationId xmlns:a16="http://schemas.microsoft.com/office/drawing/2014/main" id="{ECE7383F-FABA-656B-BF86-944F9455F4FD}"/>
                  </a:ext>
                </a:extLst>
              </p:cNvPr>
              <p:cNvSpPr/>
              <p:nvPr/>
            </p:nvSpPr>
            <p:spPr>
              <a:xfrm>
                <a:off x="622093" y="1641382"/>
                <a:ext cx="2008749" cy="2008749"/>
              </a:xfrm>
              <a:prstGeom prst="ellipse">
                <a:avLst/>
              </a:prstGeom>
              <a:noFill/>
              <a:ln>
                <a:solidFill>
                  <a:schemeClr val="accent3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2211ED42-3B03-9794-D1FD-2CE56C6C1AF6}"/>
                  </a:ext>
                </a:extLst>
              </p:cNvPr>
              <p:cNvSpPr txBox="1"/>
              <p:nvPr/>
            </p:nvSpPr>
            <p:spPr>
              <a:xfrm>
                <a:off x="570067" y="5456283"/>
                <a:ext cx="2023884" cy="4727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3200" b="1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accent3">
                        <a:lumMod val="7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의사 존중</a:t>
                </a:r>
                <a:r>
                  <a:rPr lang="en-US" altLang="ko-KR" sz="3200" b="1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accent3">
                        <a:lumMod val="7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</a:t>
                </a:r>
                <a:r>
                  <a:rPr lang="ko-KR" altLang="en-US" sz="3600" b="1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accent3">
                        <a:lumMod val="7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필요</a:t>
                </a:r>
                <a:r>
                  <a:rPr lang="en-US" altLang="ko-KR" sz="3600" b="1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accent3">
                        <a:lumMod val="7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!</a:t>
                </a:r>
                <a:endParaRPr lang="ko-KR" altLang="en-US" sz="32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3">
                      <a:lumMod val="75000"/>
                    </a:scheme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29219749-C3D0-01C0-B724-AB39E343BE59}"/>
                  </a:ext>
                </a:extLst>
              </p:cNvPr>
              <p:cNvSpPr/>
              <p:nvPr/>
            </p:nvSpPr>
            <p:spPr>
              <a:xfrm>
                <a:off x="218406" y="3856634"/>
                <a:ext cx="2832382" cy="87798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defTabSz="914400" latinLnBrk="1"/>
                <a:r>
                  <a:rPr lang="ko-KR" altLang="en-US" sz="24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인지적인 능력이 낮아도</a:t>
                </a:r>
                <a:br>
                  <a:rPr lang="en-US" altLang="ko-KR" sz="24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lang="ko-KR" altLang="en-US" sz="24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욕구를 알고</a:t>
                </a:r>
                <a:r>
                  <a:rPr lang="en-US" altLang="ko-KR" sz="24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</a:t>
                </a:r>
                <a:r>
                  <a:rPr lang="ko-KR" altLang="en-US" sz="24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표현 가능</a:t>
                </a:r>
                <a:endParaRPr lang="en-US" altLang="ko-KR" sz="2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algn="ctr" defTabSz="914400" latinLnBrk="1"/>
                <a:r>
                  <a:rPr lang="ko-KR" altLang="en-US" sz="24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반말 사용 금지</a:t>
                </a:r>
                <a:endParaRPr lang="en-US" altLang="ko-KR" sz="2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pic>
            <p:nvPicPr>
              <p:cNvPr id="60" name="Picture 5" descr="E:\PNG\화살표\화살살.png">
                <a:extLst>
                  <a:ext uri="{FF2B5EF4-FFF2-40B4-BE49-F238E27FC236}">
                    <a16:creationId xmlns:a16="http://schemas.microsoft.com/office/drawing/2014/main" id="{F65C3526-751B-4CE4-9C66-863AFCAF251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 cstate="screen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contrast="-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0800000">
                <a:off x="783603" y="4691289"/>
                <a:ext cx="1632353" cy="6695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1" name="그림 60">
                <a:extLst>
                  <a:ext uri="{FF2B5EF4-FFF2-40B4-BE49-F238E27FC236}">
                    <a16:creationId xmlns:a16="http://schemas.microsoft.com/office/drawing/2014/main" id="{8F784654-43A4-5112-CF3D-53D044432F2F}"/>
                  </a:ext>
                </a:extLst>
              </p:cNvPr>
              <p:cNvPicPr preferRelativeResize="0">
                <a:picLocks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16200000">
                <a:off x="703271" y="3782426"/>
                <a:ext cx="4808452" cy="177306"/>
              </a:xfrm>
              <a:prstGeom prst="rect">
                <a:avLst/>
              </a:prstGeom>
            </p:spPr>
          </p:pic>
          <p:sp>
            <p:nvSpPr>
              <p:cNvPr id="62" name="Freeform 25">
                <a:extLst>
                  <a:ext uri="{FF2B5EF4-FFF2-40B4-BE49-F238E27FC236}">
                    <a16:creationId xmlns:a16="http://schemas.microsoft.com/office/drawing/2014/main" id="{8B1C83A5-04BA-181E-A1ED-6F896AB62A0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95774" y="1956881"/>
                <a:ext cx="459688" cy="584012"/>
              </a:xfrm>
              <a:custGeom>
                <a:avLst/>
                <a:gdLst>
                  <a:gd name="T0" fmla="*/ 517 w 1632"/>
                  <a:gd name="T1" fmla="*/ 53 h 2076"/>
                  <a:gd name="T2" fmla="*/ 592 w 1632"/>
                  <a:gd name="T3" fmla="*/ 202 h 2076"/>
                  <a:gd name="T4" fmla="*/ 1116 w 1632"/>
                  <a:gd name="T5" fmla="*/ 173 h 2076"/>
                  <a:gd name="T6" fmla="*/ 1041 w 1632"/>
                  <a:gd name="T7" fmla="*/ 24 h 2076"/>
                  <a:gd name="T8" fmla="*/ 1024 w 1632"/>
                  <a:gd name="T9" fmla="*/ 91 h 2076"/>
                  <a:gd name="T10" fmla="*/ 1088 w 1632"/>
                  <a:gd name="T11" fmla="*/ 113 h 2076"/>
                  <a:gd name="T12" fmla="*/ 1024 w 1632"/>
                  <a:gd name="T13" fmla="*/ 135 h 2076"/>
                  <a:gd name="T14" fmla="*/ 553 w 1632"/>
                  <a:gd name="T15" fmla="*/ 114 h 2076"/>
                  <a:gd name="T16" fmla="*/ 552 w 1632"/>
                  <a:gd name="T17" fmla="*/ 113 h 2076"/>
                  <a:gd name="T18" fmla="*/ 817 w 1632"/>
                  <a:gd name="T19" fmla="*/ 70 h 2076"/>
                  <a:gd name="T20" fmla="*/ 394 w 1632"/>
                  <a:gd name="T21" fmla="*/ 348 h 2076"/>
                  <a:gd name="T22" fmla="*/ 482 w 1632"/>
                  <a:gd name="T23" fmla="*/ 325 h 2076"/>
                  <a:gd name="T24" fmla="*/ 415 w 1632"/>
                  <a:gd name="T25" fmla="*/ 285 h 2076"/>
                  <a:gd name="T26" fmla="*/ 1154 w 1632"/>
                  <a:gd name="T27" fmla="*/ 323 h 2076"/>
                  <a:gd name="T28" fmla="*/ 1239 w 1632"/>
                  <a:gd name="T29" fmla="*/ 348 h 2076"/>
                  <a:gd name="T30" fmla="*/ 816 w 1632"/>
                  <a:gd name="T31" fmla="*/ 292 h 2076"/>
                  <a:gd name="T32" fmla="*/ 1127 w 1632"/>
                  <a:gd name="T33" fmla="*/ 601 h 2076"/>
                  <a:gd name="T34" fmla="*/ 140 w 1632"/>
                  <a:gd name="T35" fmla="*/ 369 h 2076"/>
                  <a:gd name="T36" fmla="*/ 440 w 1632"/>
                  <a:gd name="T37" fmla="*/ 465 h 2076"/>
                  <a:gd name="T38" fmla="*/ 187 w 1632"/>
                  <a:gd name="T39" fmla="*/ 335 h 2076"/>
                  <a:gd name="T40" fmla="*/ 1447 w 1632"/>
                  <a:gd name="T41" fmla="*/ 335 h 2076"/>
                  <a:gd name="T42" fmla="*/ 1238 w 1632"/>
                  <a:gd name="T43" fmla="*/ 485 h 2076"/>
                  <a:gd name="T44" fmla="*/ 1492 w 1632"/>
                  <a:gd name="T45" fmla="*/ 356 h 2076"/>
                  <a:gd name="T46" fmla="*/ 1306 w 1632"/>
                  <a:gd name="T47" fmla="*/ 524 h 2076"/>
                  <a:gd name="T48" fmla="*/ 1215 w 1632"/>
                  <a:gd name="T49" fmla="*/ 565 h 2076"/>
                  <a:gd name="T50" fmla="*/ 1310 w 1632"/>
                  <a:gd name="T51" fmla="*/ 593 h 2076"/>
                  <a:gd name="T52" fmla="*/ 1306 w 1632"/>
                  <a:gd name="T53" fmla="*/ 524 h 2076"/>
                  <a:gd name="T54" fmla="*/ 324 w 1632"/>
                  <a:gd name="T55" fmla="*/ 593 h 2076"/>
                  <a:gd name="T56" fmla="*/ 387 w 1632"/>
                  <a:gd name="T57" fmla="*/ 529 h 2076"/>
                  <a:gd name="T58" fmla="*/ 327 w 1632"/>
                  <a:gd name="T59" fmla="*/ 524 h 2076"/>
                  <a:gd name="T60" fmla="*/ 382 w 1632"/>
                  <a:gd name="T61" fmla="*/ 643 h 2076"/>
                  <a:gd name="T62" fmla="*/ 148 w 1632"/>
                  <a:gd name="T63" fmla="*/ 754 h 2076"/>
                  <a:gd name="T64" fmla="*/ 423 w 1632"/>
                  <a:gd name="T65" fmla="*/ 671 h 2076"/>
                  <a:gd name="T66" fmla="*/ 1211 w 1632"/>
                  <a:gd name="T67" fmla="*/ 677 h 2076"/>
                  <a:gd name="T68" fmla="*/ 1524 w 1632"/>
                  <a:gd name="T69" fmla="*/ 727 h 2076"/>
                  <a:gd name="T70" fmla="*/ 1252 w 1632"/>
                  <a:gd name="T71" fmla="*/ 643 h 2076"/>
                  <a:gd name="T72" fmla="*/ 407 w 1632"/>
                  <a:gd name="T73" fmla="*/ 754 h 2076"/>
                  <a:gd name="T74" fmla="*/ 386 w 1632"/>
                  <a:gd name="T75" fmla="*/ 841 h 2076"/>
                  <a:gd name="T76" fmla="*/ 454 w 1632"/>
                  <a:gd name="T77" fmla="*/ 771 h 2076"/>
                  <a:gd name="T78" fmla="*/ 1176 w 1632"/>
                  <a:gd name="T79" fmla="*/ 787 h 2076"/>
                  <a:gd name="T80" fmla="*/ 1294 w 1632"/>
                  <a:gd name="T81" fmla="*/ 824 h 2076"/>
                  <a:gd name="T82" fmla="*/ 1226 w 1632"/>
                  <a:gd name="T83" fmla="*/ 754 h 2076"/>
                  <a:gd name="T84" fmla="*/ 359 w 1632"/>
                  <a:gd name="T85" fmla="*/ 1014 h 2076"/>
                  <a:gd name="T86" fmla="*/ 816 w 1632"/>
                  <a:gd name="T87" fmla="*/ 2074 h 2076"/>
                  <a:gd name="T88" fmla="*/ 248 w 1632"/>
                  <a:gd name="T89" fmla="*/ 1526 h 2076"/>
                  <a:gd name="T90" fmla="*/ 816 w 1632"/>
                  <a:gd name="T91" fmla="*/ 1785 h 2076"/>
                  <a:gd name="T92" fmla="*/ 1384 w 1632"/>
                  <a:gd name="T93" fmla="*/ 1526 h 2076"/>
                  <a:gd name="T94" fmla="*/ 943 w 1632"/>
                  <a:gd name="T95" fmla="*/ 1837 h 2076"/>
                  <a:gd name="T96" fmla="*/ 941 w 1632"/>
                  <a:gd name="T97" fmla="*/ 2069 h 2076"/>
                  <a:gd name="T98" fmla="*/ 1275 w 1632"/>
                  <a:gd name="T99" fmla="*/ 1015 h 2076"/>
                  <a:gd name="T100" fmla="*/ 1236 w 1632"/>
                  <a:gd name="T101" fmla="*/ 1003 h 2076"/>
                  <a:gd name="T102" fmla="*/ 1236 w 1632"/>
                  <a:gd name="T103" fmla="*/ 1003 h 20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632" h="2076">
                    <a:moveTo>
                      <a:pt x="817" y="0"/>
                    </a:moveTo>
                    <a:cubicBezTo>
                      <a:pt x="730" y="0"/>
                      <a:pt x="652" y="9"/>
                      <a:pt x="592" y="24"/>
                    </a:cubicBezTo>
                    <a:cubicBezTo>
                      <a:pt x="562" y="32"/>
                      <a:pt x="538" y="41"/>
                      <a:pt x="517" y="53"/>
                    </a:cubicBezTo>
                    <a:cubicBezTo>
                      <a:pt x="497" y="65"/>
                      <a:pt x="477" y="84"/>
                      <a:pt x="477" y="113"/>
                    </a:cubicBezTo>
                    <a:cubicBezTo>
                      <a:pt x="477" y="142"/>
                      <a:pt x="497" y="161"/>
                      <a:pt x="517" y="173"/>
                    </a:cubicBezTo>
                    <a:cubicBezTo>
                      <a:pt x="538" y="186"/>
                      <a:pt x="562" y="195"/>
                      <a:pt x="592" y="202"/>
                    </a:cubicBezTo>
                    <a:cubicBezTo>
                      <a:pt x="652" y="217"/>
                      <a:pt x="730" y="226"/>
                      <a:pt x="817" y="226"/>
                    </a:cubicBezTo>
                    <a:cubicBezTo>
                      <a:pt x="903" y="226"/>
                      <a:pt x="982" y="217"/>
                      <a:pt x="1041" y="202"/>
                    </a:cubicBezTo>
                    <a:cubicBezTo>
                      <a:pt x="1071" y="195"/>
                      <a:pt x="1096" y="186"/>
                      <a:pt x="1116" y="173"/>
                    </a:cubicBezTo>
                    <a:cubicBezTo>
                      <a:pt x="1136" y="161"/>
                      <a:pt x="1157" y="142"/>
                      <a:pt x="1157" y="113"/>
                    </a:cubicBezTo>
                    <a:cubicBezTo>
                      <a:pt x="1157" y="84"/>
                      <a:pt x="1136" y="65"/>
                      <a:pt x="1116" y="53"/>
                    </a:cubicBezTo>
                    <a:cubicBezTo>
                      <a:pt x="1096" y="41"/>
                      <a:pt x="1071" y="32"/>
                      <a:pt x="1041" y="24"/>
                    </a:cubicBezTo>
                    <a:cubicBezTo>
                      <a:pt x="982" y="9"/>
                      <a:pt x="903" y="0"/>
                      <a:pt x="817" y="0"/>
                    </a:cubicBezTo>
                    <a:close/>
                    <a:moveTo>
                      <a:pt x="817" y="70"/>
                    </a:moveTo>
                    <a:cubicBezTo>
                      <a:pt x="899" y="70"/>
                      <a:pt x="973" y="78"/>
                      <a:pt x="1024" y="91"/>
                    </a:cubicBezTo>
                    <a:cubicBezTo>
                      <a:pt x="1050" y="98"/>
                      <a:pt x="1070" y="106"/>
                      <a:pt x="1080" y="112"/>
                    </a:cubicBezTo>
                    <a:cubicBezTo>
                      <a:pt x="1081" y="113"/>
                      <a:pt x="1081" y="113"/>
                      <a:pt x="1081" y="113"/>
                    </a:cubicBezTo>
                    <a:cubicBezTo>
                      <a:pt x="1089" y="108"/>
                      <a:pt x="1088" y="106"/>
                      <a:pt x="1088" y="113"/>
                    </a:cubicBezTo>
                    <a:cubicBezTo>
                      <a:pt x="1088" y="120"/>
                      <a:pt x="1089" y="119"/>
                      <a:pt x="1081" y="113"/>
                    </a:cubicBezTo>
                    <a:cubicBezTo>
                      <a:pt x="1081" y="114"/>
                      <a:pt x="1081" y="114"/>
                      <a:pt x="1080" y="114"/>
                    </a:cubicBezTo>
                    <a:cubicBezTo>
                      <a:pt x="1070" y="121"/>
                      <a:pt x="1050" y="128"/>
                      <a:pt x="1024" y="135"/>
                    </a:cubicBezTo>
                    <a:cubicBezTo>
                      <a:pt x="973" y="148"/>
                      <a:pt x="899" y="157"/>
                      <a:pt x="817" y="157"/>
                    </a:cubicBezTo>
                    <a:cubicBezTo>
                      <a:pt x="735" y="157"/>
                      <a:pt x="661" y="148"/>
                      <a:pt x="609" y="135"/>
                    </a:cubicBezTo>
                    <a:cubicBezTo>
                      <a:pt x="584" y="128"/>
                      <a:pt x="564" y="121"/>
                      <a:pt x="553" y="114"/>
                    </a:cubicBezTo>
                    <a:cubicBezTo>
                      <a:pt x="553" y="114"/>
                      <a:pt x="553" y="114"/>
                      <a:pt x="552" y="113"/>
                    </a:cubicBezTo>
                    <a:cubicBezTo>
                      <a:pt x="544" y="119"/>
                      <a:pt x="546" y="120"/>
                      <a:pt x="546" y="113"/>
                    </a:cubicBezTo>
                    <a:cubicBezTo>
                      <a:pt x="546" y="106"/>
                      <a:pt x="544" y="108"/>
                      <a:pt x="552" y="113"/>
                    </a:cubicBezTo>
                    <a:cubicBezTo>
                      <a:pt x="553" y="113"/>
                      <a:pt x="553" y="113"/>
                      <a:pt x="553" y="112"/>
                    </a:cubicBezTo>
                    <a:cubicBezTo>
                      <a:pt x="564" y="106"/>
                      <a:pt x="584" y="98"/>
                      <a:pt x="609" y="91"/>
                    </a:cubicBezTo>
                    <a:cubicBezTo>
                      <a:pt x="661" y="78"/>
                      <a:pt x="735" y="70"/>
                      <a:pt x="817" y="70"/>
                    </a:cubicBezTo>
                    <a:close/>
                    <a:moveTo>
                      <a:pt x="415" y="285"/>
                    </a:moveTo>
                    <a:cubicBezTo>
                      <a:pt x="395" y="284"/>
                      <a:pt x="379" y="299"/>
                      <a:pt x="379" y="318"/>
                    </a:cubicBezTo>
                    <a:cubicBezTo>
                      <a:pt x="379" y="330"/>
                      <a:pt x="384" y="341"/>
                      <a:pt x="394" y="348"/>
                    </a:cubicBezTo>
                    <a:cubicBezTo>
                      <a:pt x="440" y="380"/>
                      <a:pt x="440" y="380"/>
                      <a:pt x="440" y="380"/>
                    </a:cubicBezTo>
                    <a:cubicBezTo>
                      <a:pt x="455" y="392"/>
                      <a:pt x="477" y="389"/>
                      <a:pt x="489" y="373"/>
                    </a:cubicBezTo>
                    <a:cubicBezTo>
                      <a:pt x="500" y="358"/>
                      <a:pt x="497" y="336"/>
                      <a:pt x="482" y="325"/>
                    </a:cubicBezTo>
                    <a:cubicBezTo>
                      <a:pt x="481" y="324"/>
                      <a:pt x="481" y="324"/>
                      <a:pt x="480" y="323"/>
                    </a:cubicBezTo>
                    <a:cubicBezTo>
                      <a:pt x="434" y="291"/>
                      <a:pt x="434" y="291"/>
                      <a:pt x="434" y="291"/>
                    </a:cubicBezTo>
                    <a:cubicBezTo>
                      <a:pt x="428" y="287"/>
                      <a:pt x="422" y="285"/>
                      <a:pt x="415" y="285"/>
                    </a:cubicBezTo>
                    <a:close/>
                    <a:moveTo>
                      <a:pt x="1218" y="285"/>
                    </a:moveTo>
                    <a:cubicBezTo>
                      <a:pt x="1211" y="285"/>
                      <a:pt x="1205" y="287"/>
                      <a:pt x="1200" y="291"/>
                    </a:cubicBezTo>
                    <a:cubicBezTo>
                      <a:pt x="1154" y="323"/>
                      <a:pt x="1154" y="323"/>
                      <a:pt x="1154" y="323"/>
                    </a:cubicBezTo>
                    <a:cubicBezTo>
                      <a:pt x="1138" y="334"/>
                      <a:pt x="1134" y="356"/>
                      <a:pt x="1145" y="372"/>
                    </a:cubicBezTo>
                    <a:cubicBezTo>
                      <a:pt x="1156" y="387"/>
                      <a:pt x="1178" y="391"/>
                      <a:pt x="1193" y="380"/>
                    </a:cubicBezTo>
                    <a:cubicBezTo>
                      <a:pt x="1239" y="348"/>
                      <a:pt x="1239" y="348"/>
                      <a:pt x="1239" y="348"/>
                    </a:cubicBezTo>
                    <a:cubicBezTo>
                      <a:pt x="1255" y="337"/>
                      <a:pt x="1259" y="315"/>
                      <a:pt x="1249" y="300"/>
                    </a:cubicBezTo>
                    <a:cubicBezTo>
                      <a:pt x="1242" y="290"/>
                      <a:pt x="1230" y="284"/>
                      <a:pt x="1218" y="285"/>
                    </a:cubicBezTo>
                    <a:close/>
                    <a:moveTo>
                      <a:pt x="816" y="292"/>
                    </a:moveTo>
                    <a:cubicBezTo>
                      <a:pt x="645" y="292"/>
                      <a:pt x="507" y="431"/>
                      <a:pt x="507" y="601"/>
                    </a:cubicBezTo>
                    <a:cubicBezTo>
                      <a:pt x="507" y="773"/>
                      <a:pt x="645" y="911"/>
                      <a:pt x="816" y="911"/>
                    </a:cubicBezTo>
                    <a:cubicBezTo>
                      <a:pt x="988" y="911"/>
                      <a:pt x="1127" y="773"/>
                      <a:pt x="1127" y="601"/>
                    </a:cubicBezTo>
                    <a:cubicBezTo>
                      <a:pt x="1127" y="431"/>
                      <a:pt x="988" y="292"/>
                      <a:pt x="816" y="292"/>
                    </a:cubicBezTo>
                    <a:close/>
                    <a:moveTo>
                      <a:pt x="173" y="333"/>
                    </a:moveTo>
                    <a:cubicBezTo>
                      <a:pt x="154" y="334"/>
                      <a:pt x="139" y="350"/>
                      <a:pt x="140" y="369"/>
                    </a:cubicBezTo>
                    <a:cubicBezTo>
                      <a:pt x="140" y="383"/>
                      <a:pt x="150" y="396"/>
                      <a:pt x="163" y="401"/>
                    </a:cubicBezTo>
                    <a:cubicBezTo>
                      <a:pt x="396" y="485"/>
                      <a:pt x="396" y="485"/>
                      <a:pt x="396" y="485"/>
                    </a:cubicBezTo>
                    <a:cubicBezTo>
                      <a:pt x="414" y="492"/>
                      <a:pt x="434" y="483"/>
                      <a:pt x="440" y="465"/>
                    </a:cubicBezTo>
                    <a:cubicBezTo>
                      <a:pt x="447" y="447"/>
                      <a:pt x="438" y="427"/>
                      <a:pt x="420" y="420"/>
                    </a:cubicBezTo>
                    <a:cubicBezTo>
                      <a:pt x="420" y="420"/>
                      <a:pt x="420" y="420"/>
                      <a:pt x="419" y="420"/>
                    </a:cubicBezTo>
                    <a:cubicBezTo>
                      <a:pt x="187" y="335"/>
                      <a:pt x="187" y="335"/>
                      <a:pt x="187" y="335"/>
                    </a:cubicBezTo>
                    <a:cubicBezTo>
                      <a:pt x="183" y="334"/>
                      <a:pt x="178" y="333"/>
                      <a:pt x="173" y="333"/>
                    </a:cubicBezTo>
                    <a:close/>
                    <a:moveTo>
                      <a:pt x="1459" y="333"/>
                    </a:moveTo>
                    <a:cubicBezTo>
                      <a:pt x="1455" y="333"/>
                      <a:pt x="1451" y="334"/>
                      <a:pt x="1447" y="335"/>
                    </a:cubicBezTo>
                    <a:cubicBezTo>
                      <a:pt x="1214" y="420"/>
                      <a:pt x="1214" y="420"/>
                      <a:pt x="1214" y="420"/>
                    </a:cubicBezTo>
                    <a:cubicBezTo>
                      <a:pt x="1196" y="426"/>
                      <a:pt x="1187" y="446"/>
                      <a:pt x="1193" y="464"/>
                    </a:cubicBezTo>
                    <a:cubicBezTo>
                      <a:pt x="1200" y="482"/>
                      <a:pt x="1220" y="492"/>
                      <a:pt x="1238" y="485"/>
                    </a:cubicBezTo>
                    <a:cubicBezTo>
                      <a:pt x="1238" y="485"/>
                      <a:pt x="1238" y="485"/>
                      <a:pt x="1238" y="485"/>
                    </a:cubicBezTo>
                    <a:cubicBezTo>
                      <a:pt x="1470" y="401"/>
                      <a:pt x="1470" y="401"/>
                      <a:pt x="1470" y="401"/>
                    </a:cubicBezTo>
                    <a:cubicBezTo>
                      <a:pt x="1488" y="394"/>
                      <a:pt x="1498" y="375"/>
                      <a:pt x="1492" y="356"/>
                    </a:cubicBezTo>
                    <a:cubicBezTo>
                      <a:pt x="1487" y="342"/>
                      <a:pt x="1474" y="333"/>
                      <a:pt x="1459" y="333"/>
                    </a:cubicBezTo>
                    <a:close/>
                    <a:moveTo>
                      <a:pt x="1306" y="524"/>
                    </a:moveTo>
                    <a:cubicBezTo>
                      <a:pt x="1306" y="524"/>
                      <a:pt x="1306" y="524"/>
                      <a:pt x="1306" y="524"/>
                    </a:cubicBezTo>
                    <a:cubicBezTo>
                      <a:pt x="1305" y="524"/>
                      <a:pt x="1304" y="524"/>
                      <a:pt x="1304" y="524"/>
                    </a:cubicBezTo>
                    <a:cubicBezTo>
                      <a:pt x="1248" y="529"/>
                      <a:pt x="1248" y="529"/>
                      <a:pt x="1248" y="529"/>
                    </a:cubicBezTo>
                    <a:cubicBezTo>
                      <a:pt x="1228" y="530"/>
                      <a:pt x="1214" y="546"/>
                      <a:pt x="1215" y="565"/>
                    </a:cubicBezTo>
                    <a:cubicBezTo>
                      <a:pt x="1217" y="585"/>
                      <a:pt x="1233" y="599"/>
                      <a:pt x="1252" y="598"/>
                    </a:cubicBezTo>
                    <a:cubicBezTo>
                      <a:pt x="1253" y="598"/>
                      <a:pt x="1253" y="598"/>
                      <a:pt x="1254" y="598"/>
                    </a:cubicBezTo>
                    <a:cubicBezTo>
                      <a:pt x="1310" y="593"/>
                      <a:pt x="1310" y="593"/>
                      <a:pt x="1310" y="593"/>
                    </a:cubicBezTo>
                    <a:cubicBezTo>
                      <a:pt x="1329" y="592"/>
                      <a:pt x="1343" y="575"/>
                      <a:pt x="1342" y="556"/>
                    </a:cubicBezTo>
                    <a:cubicBezTo>
                      <a:pt x="1341" y="537"/>
                      <a:pt x="1325" y="523"/>
                      <a:pt x="1306" y="523"/>
                    </a:cubicBezTo>
                    <a:lnTo>
                      <a:pt x="1306" y="524"/>
                    </a:lnTo>
                    <a:close/>
                    <a:moveTo>
                      <a:pt x="327" y="524"/>
                    </a:moveTo>
                    <a:cubicBezTo>
                      <a:pt x="307" y="524"/>
                      <a:pt x="292" y="539"/>
                      <a:pt x="292" y="558"/>
                    </a:cubicBezTo>
                    <a:cubicBezTo>
                      <a:pt x="292" y="577"/>
                      <a:pt x="306" y="592"/>
                      <a:pt x="324" y="593"/>
                    </a:cubicBezTo>
                    <a:cubicBezTo>
                      <a:pt x="380" y="598"/>
                      <a:pt x="380" y="598"/>
                      <a:pt x="380" y="598"/>
                    </a:cubicBezTo>
                    <a:cubicBezTo>
                      <a:pt x="399" y="600"/>
                      <a:pt x="416" y="586"/>
                      <a:pt x="418" y="567"/>
                    </a:cubicBezTo>
                    <a:cubicBezTo>
                      <a:pt x="420" y="548"/>
                      <a:pt x="406" y="531"/>
                      <a:pt x="387" y="529"/>
                    </a:cubicBezTo>
                    <a:cubicBezTo>
                      <a:pt x="387" y="529"/>
                      <a:pt x="386" y="529"/>
                      <a:pt x="386" y="529"/>
                    </a:cubicBezTo>
                    <a:cubicBezTo>
                      <a:pt x="330" y="524"/>
                      <a:pt x="330" y="524"/>
                      <a:pt x="330" y="524"/>
                    </a:cubicBezTo>
                    <a:cubicBezTo>
                      <a:pt x="329" y="524"/>
                      <a:pt x="328" y="524"/>
                      <a:pt x="327" y="524"/>
                    </a:cubicBezTo>
                    <a:cubicBezTo>
                      <a:pt x="327" y="524"/>
                      <a:pt x="327" y="524"/>
                      <a:pt x="327" y="524"/>
                    </a:cubicBezTo>
                    <a:close/>
                    <a:moveTo>
                      <a:pt x="388" y="642"/>
                    </a:moveTo>
                    <a:cubicBezTo>
                      <a:pt x="386" y="642"/>
                      <a:pt x="384" y="642"/>
                      <a:pt x="382" y="643"/>
                    </a:cubicBezTo>
                    <a:cubicBezTo>
                      <a:pt x="138" y="686"/>
                      <a:pt x="138" y="686"/>
                      <a:pt x="138" y="686"/>
                    </a:cubicBezTo>
                    <a:cubicBezTo>
                      <a:pt x="119" y="688"/>
                      <a:pt x="106" y="706"/>
                      <a:pt x="109" y="725"/>
                    </a:cubicBezTo>
                    <a:cubicBezTo>
                      <a:pt x="111" y="744"/>
                      <a:pt x="129" y="757"/>
                      <a:pt x="148" y="754"/>
                    </a:cubicBezTo>
                    <a:cubicBezTo>
                      <a:pt x="149" y="754"/>
                      <a:pt x="150" y="754"/>
                      <a:pt x="150" y="754"/>
                    </a:cubicBezTo>
                    <a:cubicBezTo>
                      <a:pt x="394" y="711"/>
                      <a:pt x="394" y="711"/>
                      <a:pt x="394" y="711"/>
                    </a:cubicBezTo>
                    <a:cubicBezTo>
                      <a:pt x="413" y="708"/>
                      <a:pt x="426" y="690"/>
                      <a:pt x="423" y="671"/>
                    </a:cubicBezTo>
                    <a:cubicBezTo>
                      <a:pt x="420" y="654"/>
                      <a:pt x="405" y="642"/>
                      <a:pt x="388" y="642"/>
                    </a:cubicBezTo>
                    <a:close/>
                    <a:moveTo>
                      <a:pt x="1245" y="642"/>
                    </a:moveTo>
                    <a:cubicBezTo>
                      <a:pt x="1226" y="642"/>
                      <a:pt x="1210" y="658"/>
                      <a:pt x="1211" y="677"/>
                    </a:cubicBezTo>
                    <a:cubicBezTo>
                      <a:pt x="1211" y="694"/>
                      <a:pt x="1223" y="708"/>
                      <a:pt x="1240" y="711"/>
                    </a:cubicBezTo>
                    <a:cubicBezTo>
                      <a:pt x="1483" y="754"/>
                      <a:pt x="1483" y="754"/>
                      <a:pt x="1483" y="754"/>
                    </a:cubicBezTo>
                    <a:cubicBezTo>
                      <a:pt x="1502" y="758"/>
                      <a:pt x="1520" y="746"/>
                      <a:pt x="1524" y="727"/>
                    </a:cubicBezTo>
                    <a:cubicBezTo>
                      <a:pt x="1528" y="709"/>
                      <a:pt x="1516" y="690"/>
                      <a:pt x="1498" y="686"/>
                    </a:cubicBezTo>
                    <a:cubicBezTo>
                      <a:pt x="1497" y="686"/>
                      <a:pt x="1496" y="686"/>
                      <a:pt x="1495" y="686"/>
                    </a:cubicBezTo>
                    <a:cubicBezTo>
                      <a:pt x="1252" y="643"/>
                      <a:pt x="1252" y="643"/>
                      <a:pt x="1252" y="643"/>
                    </a:cubicBezTo>
                    <a:cubicBezTo>
                      <a:pt x="1249" y="642"/>
                      <a:pt x="1247" y="642"/>
                      <a:pt x="1245" y="642"/>
                    </a:cubicBezTo>
                    <a:close/>
                    <a:moveTo>
                      <a:pt x="423" y="750"/>
                    </a:moveTo>
                    <a:cubicBezTo>
                      <a:pt x="418" y="750"/>
                      <a:pt x="412" y="751"/>
                      <a:pt x="407" y="754"/>
                    </a:cubicBezTo>
                    <a:cubicBezTo>
                      <a:pt x="357" y="778"/>
                      <a:pt x="357" y="778"/>
                      <a:pt x="357" y="778"/>
                    </a:cubicBezTo>
                    <a:cubicBezTo>
                      <a:pt x="339" y="786"/>
                      <a:pt x="332" y="806"/>
                      <a:pt x="340" y="824"/>
                    </a:cubicBezTo>
                    <a:cubicBezTo>
                      <a:pt x="348" y="841"/>
                      <a:pt x="368" y="849"/>
                      <a:pt x="386" y="841"/>
                    </a:cubicBezTo>
                    <a:cubicBezTo>
                      <a:pt x="386" y="841"/>
                      <a:pt x="386" y="841"/>
                      <a:pt x="386" y="840"/>
                    </a:cubicBezTo>
                    <a:cubicBezTo>
                      <a:pt x="437" y="817"/>
                      <a:pt x="437" y="817"/>
                      <a:pt x="437" y="817"/>
                    </a:cubicBezTo>
                    <a:cubicBezTo>
                      <a:pt x="454" y="809"/>
                      <a:pt x="462" y="788"/>
                      <a:pt x="454" y="771"/>
                    </a:cubicBezTo>
                    <a:cubicBezTo>
                      <a:pt x="449" y="759"/>
                      <a:pt x="437" y="751"/>
                      <a:pt x="423" y="750"/>
                    </a:cubicBezTo>
                    <a:close/>
                    <a:moveTo>
                      <a:pt x="1209" y="750"/>
                    </a:moveTo>
                    <a:cubicBezTo>
                      <a:pt x="1190" y="751"/>
                      <a:pt x="1175" y="768"/>
                      <a:pt x="1176" y="787"/>
                    </a:cubicBezTo>
                    <a:cubicBezTo>
                      <a:pt x="1177" y="800"/>
                      <a:pt x="1185" y="811"/>
                      <a:pt x="1197" y="817"/>
                    </a:cubicBezTo>
                    <a:cubicBezTo>
                      <a:pt x="1248" y="840"/>
                      <a:pt x="1248" y="840"/>
                      <a:pt x="1248" y="840"/>
                    </a:cubicBezTo>
                    <a:cubicBezTo>
                      <a:pt x="1265" y="849"/>
                      <a:pt x="1286" y="841"/>
                      <a:pt x="1294" y="824"/>
                    </a:cubicBezTo>
                    <a:cubicBezTo>
                      <a:pt x="1302" y="807"/>
                      <a:pt x="1295" y="786"/>
                      <a:pt x="1277" y="778"/>
                    </a:cubicBezTo>
                    <a:cubicBezTo>
                      <a:pt x="1277" y="778"/>
                      <a:pt x="1277" y="778"/>
                      <a:pt x="1277" y="778"/>
                    </a:cubicBezTo>
                    <a:cubicBezTo>
                      <a:pt x="1226" y="754"/>
                      <a:pt x="1226" y="754"/>
                      <a:pt x="1226" y="754"/>
                    </a:cubicBezTo>
                    <a:cubicBezTo>
                      <a:pt x="1221" y="751"/>
                      <a:pt x="1215" y="750"/>
                      <a:pt x="1209" y="750"/>
                    </a:cubicBezTo>
                    <a:close/>
                    <a:moveTo>
                      <a:pt x="438" y="1003"/>
                    </a:moveTo>
                    <a:cubicBezTo>
                      <a:pt x="412" y="1003"/>
                      <a:pt x="382" y="1008"/>
                      <a:pt x="359" y="1014"/>
                    </a:cubicBezTo>
                    <a:cubicBezTo>
                      <a:pt x="145" y="1087"/>
                      <a:pt x="0" y="1304"/>
                      <a:pt x="5" y="1532"/>
                    </a:cubicBezTo>
                    <a:cubicBezTo>
                      <a:pt x="9" y="1672"/>
                      <a:pt x="77" y="1818"/>
                      <a:pt x="215" y="1918"/>
                    </a:cubicBezTo>
                    <a:cubicBezTo>
                      <a:pt x="352" y="2018"/>
                      <a:pt x="549" y="2074"/>
                      <a:pt x="816" y="2074"/>
                    </a:cubicBezTo>
                    <a:cubicBezTo>
                      <a:pt x="980" y="2076"/>
                      <a:pt x="980" y="1829"/>
                      <a:pt x="816" y="1831"/>
                    </a:cubicBezTo>
                    <a:cubicBezTo>
                      <a:pt x="584" y="1831"/>
                      <a:pt x="439" y="1781"/>
                      <a:pt x="357" y="1722"/>
                    </a:cubicBezTo>
                    <a:cubicBezTo>
                      <a:pt x="276" y="1662"/>
                      <a:pt x="250" y="1597"/>
                      <a:pt x="248" y="1526"/>
                    </a:cubicBezTo>
                    <a:cubicBezTo>
                      <a:pt x="246" y="1425"/>
                      <a:pt x="309" y="1319"/>
                      <a:pt x="397" y="1266"/>
                    </a:cubicBezTo>
                    <a:cubicBezTo>
                      <a:pt x="397" y="1692"/>
                      <a:pt x="397" y="1692"/>
                      <a:pt x="397" y="1692"/>
                    </a:cubicBezTo>
                    <a:cubicBezTo>
                      <a:pt x="470" y="1740"/>
                      <a:pt x="602" y="1785"/>
                      <a:pt x="816" y="1785"/>
                    </a:cubicBezTo>
                    <a:cubicBezTo>
                      <a:pt x="1031" y="1785"/>
                      <a:pt x="1164" y="1740"/>
                      <a:pt x="1237" y="1691"/>
                    </a:cubicBezTo>
                    <a:cubicBezTo>
                      <a:pt x="1237" y="1267"/>
                      <a:pt x="1237" y="1267"/>
                      <a:pt x="1237" y="1267"/>
                    </a:cubicBezTo>
                    <a:cubicBezTo>
                      <a:pt x="1324" y="1320"/>
                      <a:pt x="1386" y="1426"/>
                      <a:pt x="1384" y="1526"/>
                    </a:cubicBezTo>
                    <a:cubicBezTo>
                      <a:pt x="1382" y="1597"/>
                      <a:pt x="1356" y="1662"/>
                      <a:pt x="1275" y="1722"/>
                    </a:cubicBezTo>
                    <a:cubicBezTo>
                      <a:pt x="1208" y="1770"/>
                      <a:pt x="1097" y="1812"/>
                      <a:pt x="930" y="1826"/>
                    </a:cubicBezTo>
                    <a:cubicBezTo>
                      <a:pt x="934" y="1830"/>
                      <a:pt x="939" y="1833"/>
                      <a:pt x="943" y="1837"/>
                    </a:cubicBezTo>
                    <a:cubicBezTo>
                      <a:pt x="972" y="1870"/>
                      <a:pt x="985" y="1911"/>
                      <a:pt x="985" y="1952"/>
                    </a:cubicBezTo>
                    <a:cubicBezTo>
                      <a:pt x="985" y="1993"/>
                      <a:pt x="972" y="2035"/>
                      <a:pt x="943" y="2067"/>
                    </a:cubicBezTo>
                    <a:cubicBezTo>
                      <a:pt x="942" y="2068"/>
                      <a:pt x="942" y="2068"/>
                      <a:pt x="941" y="2069"/>
                    </a:cubicBezTo>
                    <a:cubicBezTo>
                      <a:pt x="1145" y="2054"/>
                      <a:pt x="1303" y="2001"/>
                      <a:pt x="1417" y="1918"/>
                    </a:cubicBezTo>
                    <a:cubicBezTo>
                      <a:pt x="1555" y="1818"/>
                      <a:pt x="1623" y="1672"/>
                      <a:pt x="1627" y="1532"/>
                    </a:cubicBezTo>
                    <a:cubicBezTo>
                      <a:pt x="1632" y="1305"/>
                      <a:pt x="1488" y="1088"/>
                      <a:pt x="1275" y="1015"/>
                    </a:cubicBezTo>
                    <a:cubicBezTo>
                      <a:pt x="1252" y="1008"/>
                      <a:pt x="1222" y="1003"/>
                      <a:pt x="1196" y="1003"/>
                    </a:cubicBezTo>
                    <a:cubicBezTo>
                      <a:pt x="438" y="1003"/>
                      <a:pt x="438" y="1003"/>
                      <a:pt x="438" y="1003"/>
                    </a:cubicBezTo>
                    <a:close/>
                    <a:moveTo>
                      <a:pt x="1236" y="1003"/>
                    </a:moveTo>
                    <a:cubicBezTo>
                      <a:pt x="1236" y="1004"/>
                      <a:pt x="1237" y="1003"/>
                      <a:pt x="1237" y="1004"/>
                    </a:cubicBezTo>
                    <a:cubicBezTo>
                      <a:pt x="1237" y="1003"/>
                      <a:pt x="1237" y="1003"/>
                      <a:pt x="1237" y="1003"/>
                    </a:cubicBezTo>
                    <a:lnTo>
                      <a:pt x="1236" y="1003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72D1281C-7370-3A74-7C9A-7C46C48E2DC5}"/>
                </a:ext>
              </a:extLst>
            </p:cNvPr>
            <p:cNvGrpSpPr/>
            <p:nvPr/>
          </p:nvGrpSpPr>
          <p:grpSpPr>
            <a:xfrm>
              <a:off x="3360699" y="1466853"/>
              <a:ext cx="2797510" cy="4808452"/>
              <a:chOff x="3360699" y="1466853"/>
              <a:chExt cx="2797510" cy="4808452"/>
            </a:xfrm>
          </p:grpSpPr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5A75C9BA-ACD5-03CC-4142-A7AD74E05CF9}"/>
                  </a:ext>
                </a:extLst>
              </p:cNvPr>
              <p:cNvSpPr/>
              <p:nvPr/>
            </p:nvSpPr>
            <p:spPr>
              <a:xfrm>
                <a:off x="3674895" y="1727831"/>
                <a:ext cx="1843523" cy="1843523"/>
              </a:xfrm>
              <a:prstGeom prst="ellipse">
                <a:avLst/>
              </a:prstGeom>
              <a:gradFill flip="none" rotWithShape="1">
                <a:gsLst>
                  <a:gs pos="78000">
                    <a:srgbClr val="57BF6C"/>
                  </a:gs>
                  <a:gs pos="100000">
                    <a:schemeClr val="accent3"/>
                  </a:gs>
                  <a:gs pos="0">
                    <a:schemeClr val="accent2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EA083064-D563-A2E2-43B6-9328A74FB95D}"/>
                  </a:ext>
                </a:extLst>
              </p:cNvPr>
              <p:cNvSpPr txBox="1"/>
              <p:nvPr/>
            </p:nvSpPr>
            <p:spPr>
              <a:xfrm>
                <a:off x="3844517" y="2595371"/>
                <a:ext cx="1454026" cy="6978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 defTabSz="914400" latinLnBrk="1">
                  <a:defRPr sz="2200" b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effectLst>
                      <a:outerShdw blurRad="241300" sx="102000" sy="102000" algn="ctr" rotWithShape="0">
                        <a:prstClr val="black">
                          <a:alpha val="40000"/>
                        </a:prstClr>
                      </a:outerShdw>
                    </a:effectLst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pPr>
                  <a:buClr>
                    <a:srgbClr val="9F4AB6"/>
                  </a:buClr>
                </a:pPr>
                <a:r>
                  <a:rPr kumimoji="1" lang="ko-KR" altLang="en-US" sz="2800" spc="-80" dirty="0">
                    <a:effectLst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Arial" panose="020B0604020202020204" pitchFamily="34" charset="0"/>
                  </a:rPr>
                  <a:t>반복이</a:t>
                </a:r>
                <a:endParaRPr kumimoji="1" lang="en-US" altLang="ko-KR" sz="2800" spc="-80" dirty="0">
                  <a:effectLst/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Arial" panose="020B0604020202020204" pitchFamily="34" charset="0"/>
                </a:endParaRPr>
              </a:p>
              <a:p>
                <a:pPr>
                  <a:buClr>
                    <a:srgbClr val="9F4AB6"/>
                  </a:buClr>
                </a:pPr>
                <a:r>
                  <a:rPr kumimoji="1" lang="ko-KR" altLang="en-US" sz="2800" spc="-80" dirty="0">
                    <a:effectLst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Arial" panose="020B0604020202020204" pitchFamily="34" charset="0"/>
                  </a:rPr>
                  <a:t>중요합니다</a:t>
                </a:r>
              </a:p>
            </p:txBody>
          </p:sp>
          <p:sp>
            <p:nvSpPr>
              <p:cNvPr id="39" name="타원 38">
                <a:extLst>
                  <a:ext uri="{FF2B5EF4-FFF2-40B4-BE49-F238E27FC236}">
                    <a16:creationId xmlns:a16="http://schemas.microsoft.com/office/drawing/2014/main" id="{E213A9B9-9148-5178-223A-A6553C7EBA0D}"/>
                  </a:ext>
                </a:extLst>
              </p:cNvPr>
              <p:cNvSpPr/>
              <p:nvPr/>
            </p:nvSpPr>
            <p:spPr>
              <a:xfrm>
                <a:off x="3584152" y="1641382"/>
                <a:ext cx="2008749" cy="2008749"/>
              </a:xfrm>
              <a:prstGeom prst="ellipse">
                <a:avLst/>
              </a:prstGeom>
              <a:noFill/>
              <a:ln>
                <a:solidFill>
                  <a:schemeClr val="accent3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0" name="직사각형 39">
                <a:extLst>
                  <a:ext uri="{FF2B5EF4-FFF2-40B4-BE49-F238E27FC236}">
                    <a16:creationId xmlns:a16="http://schemas.microsoft.com/office/drawing/2014/main" id="{9B02DBE5-C424-78B0-86AF-B1B643E9AFA0}"/>
                  </a:ext>
                </a:extLst>
              </p:cNvPr>
              <p:cNvSpPr/>
              <p:nvPr/>
            </p:nvSpPr>
            <p:spPr>
              <a:xfrm>
                <a:off x="4263333" y="5261223"/>
                <a:ext cx="1443684" cy="51778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 latinLnBrk="1"/>
                <a:r>
                  <a:rPr lang="ko-KR" altLang="en-US" sz="20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근무 시간</a:t>
                </a:r>
                <a:r>
                  <a:rPr lang="en-US" altLang="ko-KR" sz="20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</a:t>
                </a:r>
                <a:r>
                  <a:rPr lang="ko-KR" altLang="en-US" sz="20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복장</a:t>
                </a:r>
                <a:r>
                  <a:rPr lang="en-US" altLang="ko-KR" sz="20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</a:t>
                </a:r>
                <a:br>
                  <a:rPr lang="en-US" altLang="ko-KR" sz="20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lang="ko-KR" altLang="en-US" sz="20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규칙 반복해 설명</a:t>
                </a:r>
                <a:r>
                  <a:rPr lang="en-US" altLang="ko-KR" sz="20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</a:t>
                </a:r>
                <a:endParaRPr lang="ko-KR" altLang="en-US" sz="20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97ADFDC6-4332-1017-8419-E4EF10D162F5}"/>
                  </a:ext>
                </a:extLst>
              </p:cNvPr>
              <p:cNvSpPr txBox="1"/>
              <p:nvPr/>
            </p:nvSpPr>
            <p:spPr>
              <a:xfrm>
                <a:off x="4263333" y="4956789"/>
                <a:ext cx="994888" cy="3376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4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accent3">
                        <a:lumMod val="7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근무 규정</a:t>
                </a:r>
              </a:p>
            </p:txBody>
          </p:sp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34D17424-D54F-2BAB-AD7A-DC74B0A85DF1}"/>
                  </a:ext>
                </a:extLst>
              </p:cNvPr>
              <p:cNvSpPr/>
              <p:nvPr/>
            </p:nvSpPr>
            <p:spPr>
              <a:xfrm>
                <a:off x="4263333" y="4148794"/>
                <a:ext cx="1230135" cy="51778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914400" latinLnBrk="1"/>
                <a:r>
                  <a:rPr lang="ko-KR" altLang="en-US" sz="20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시범을 통해</a:t>
                </a:r>
                <a:endParaRPr lang="en-US" altLang="ko-KR" sz="20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defTabSz="914400" latinLnBrk="1"/>
                <a:r>
                  <a:rPr lang="ko-KR" altLang="en-US" sz="20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여러 차례 반복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FE2576F2-EFA1-F051-DF69-5A0759BA507A}"/>
                  </a:ext>
                </a:extLst>
              </p:cNvPr>
              <p:cNvSpPr txBox="1"/>
              <p:nvPr/>
            </p:nvSpPr>
            <p:spPr>
              <a:xfrm>
                <a:off x="4270463" y="3860612"/>
                <a:ext cx="994888" cy="33768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24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accent3">
                        <a:lumMod val="7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작업 지시</a:t>
                </a:r>
              </a:p>
            </p:txBody>
          </p:sp>
          <p:pic>
            <p:nvPicPr>
              <p:cNvPr id="44" name="그림 43">
                <a:extLst>
                  <a:ext uri="{FF2B5EF4-FFF2-40B4-BE49-F238E27FC236}">
                    <a16:creationId xmlns:a16="http://schemas.microsoft.com/office/drawing/2014/main" id="{5A80855F-1CBF-13A4-9A21-65C284DA39FA}"/>
                  </a:ext>
                </a:extLst>
              </p:cNvPr>
              <p:cNvPicPr preferRelativeResize="0">
                <a:picLocks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16200000">
                <a:off x="3665330" y="3782426"/>
                <a:ext cx="4808452" cy="177306"/>
              </a:xfrm>
              <a:prstGeom prst="rect">
                <a:avLst/>
              </a:prstGeom>
            </p:spPr>
          </p:pic>
          <p:sp>
            <p:nvSpPr>
              <p:cNvPr id="45" name="자유형: 도형 44">
                <a:extLst>
                  <a:ext uri="{FF2B5EF4-FFF2-40B4-BE49-F238E27FC236}">
                    <a16:creationId xmlns:a16="http://schemas.microsoft.com/office/drawing/2014/main" id="{6F76CD6A-4A00-3C10-380F-CE81D3B1BA38}"/>
                  </a:ext>
                </a:extLst>
              </p:cNvPr>
              <p:cNvSpPr/>
              <p:nvPr/>
            </p:nvSpPr>
            <p:spPr>
              <a:xfrm>
                <a:off x="4304947" y="1969075"/>
                <a:ext cx="579325" cy="306702"/>
              </a:xfrm>
              <a:custGeom>
                <a:avLst/>
                <a:gdLst>
                  <a:gd name="connsiteX0" fmla="*/ 41910 w 161925"/>
                  <a:gd name="connsiteY0" fmla="*/ 46666 h 85725"/>
                  <a:gd name="connsiteX1" fmla="*/ 118960 w 161925"/>
                  <a:gd name="connsiteY1" fmla="*/ 46945 h 85725"/>
                  <a:gd name="connsiteX2" fmla="*/ 134779 w 161925"/>
                  <a:gd name="connsiteY2" fmla="*/ 85433 h 85725"/>
                  <a:gd name="connsiteX3" fmla="*/ 158496 w 161925"/>
                  <a:gd name="connsiteY3" fmla="*/ 85433 h 85725"/>
                  <a:gd name="connsiteX4" fmla="*/ 80385 w 161925"/>
                  <a:gd name="connsiteY4" fmla="*/ 7144 h 85725"/>
                  <a:gd name="connsiteX5" fmla="*/ 25146 w 161925"/>
                  <a:gd name="connsiteY5" fmla="*/ 29902 h 85725"/>
                  <a:gd name="connsiteX6" fmla="*/ 7144 w 161925"/>
                  <a:gd name="connsiteY6" fmla="*/ 11900 h 85725"/>
                  <a:gd name="connsiteX7" fmla="*/ 7144 w 161925"/>
                  <a:gd name="connsiteY7" fmla="*/ 66193 h 85725"/>
                  <a:gd name="connsiteX8" fmla="*/ 61436 w 161925"/>
                  <a:gd name="connsiteY8" fmla="*/ 66193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1925" h="85725">
                    <a:moveTo>
                      <a:pt x="41910" y="46666"/>
                    </a:moveTo>
                    <a:cubicBezTo>
                      <a:pt x="63264" y="25466"/>
                      <a:pt x="97760" y="25591"/>
                      <a:pt x="118960" y="46945"/>
                    </a:cubicBezTo>
                    <a:cubicBezTo>
                      <a:pt x="129118" y="57176"/>
                      <a:pt x="134806" y="71016"/>
                      <a:pt x="134779" y="85433"/>
                    </a:cubicBezTo>
                    <a:lnTo>
                      <a:pt x="158496" y="85433"/>
                    </a:lnTo>
                    <a:cubicBezTo>
                      <a:pt x="158545" y="42244"/>
                      <a:pt x="123574" y="7193"/>
                      <a:pt x="80385" y="7144"/>
                    </a:cubicBezTo>
                    <a:cubicBezTo>
                      <a:pt x="59686" y="7120"/>
                      <a:pt x="39821" y="15304"/>
                      <a:pt x="25146" y="29902"/>
                    </a:cubicBezTo>
                    <a:lnTo>
                      <a:pt x="7144" y="11900"/>
                    </a:lnTo>
                    <a:lnTo>
                      <a:pt x="7144" y="66193"/>
                    </a:lnTo>
                    <a:lnTo>
                      <a:pt x="61436" y="66193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0B71520C-CC6F-A633-1B71-0044F64C9424}"/>
                  </a:ext>
                </a:extLst>
              </p:cNvPr>
              <p:cNvSpPr/>
              <p:nvPr/>
            </p:nvSpPr>
            <p:spPr>
              <a:xfrm>
                <a:off x="4286546" y="2250196"/>
                <a:ext cx="579325" cy="306702"/>
              </a:xfrm>
              <a:custGeom>
                <a:avLst/>
                <a:gdLst>
                  <a:gd name="connsiteX0" fmla="*/ 124111 w 161925"/>
                  <a:gd name="connsiteY0" fmla="*/ 45244 h 85725"/>
                  <a:gd name="connsiteX1" fmla="*/ 47062 w 161925"/>
                  <a:gd name="connsiteY1" fmla="*/ 45729 h 85725"/>
                  <a:gd name="connsiteX2" fmla="*/ 30861 w 161925"/>
                  <a:gd name="connsiteY2" fmla="*/ 7144 h 85725"/>
                  <a:gd name="connsiteX3" fmla="*/ 7144 w 161925"/>
                  <a:gd name="connsiteY3" fmla="*/ 7144 h 85725"/>
                  <a:gd name="connsiteX4" fmla="*/ 85635 w 161925"/>
                  <a:gd name="connsiteY4" fmla="*/ 85052 h 85725"/>
                  <a:gd name="connsiteX5" fmla="*/ 140494 w 161925"/>
                  <a:gd name="connsiteY5" fmla="*/ 62294 h 85725"/>
                  <a:gd name="connsiteX6" fmla="*/ 158115 w 161925"/>
                  <a:gd name="connsiteY6" fmla="*/ 79629 h 85725"/>
                  <a:gd name="connsiteX7" fmla="*/ 158115 w 161925"/>
                  <a:gd name="connsiteY7" fmla="*/ 26479 h 85725"/>
                  <a:gd name="connsiteX8" fmla="*/ 105442 w 161925"/>
                  <a:gd name="connsiteY8" fmla="*/ 26479 h 85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1925" h="85725">
                    <a:moveTo>
                      <a:pt x="124111" y="45244"/>
                    </a:moveTo>
                    <a:cubicBezTo>
                      <a:pt x="102968" y="66654"/>
                      <a:pt x="68472" y="66871"/>
                      <a:pt x="47062" y="45729"/>
                    </a:cubicBezTo>
                    <a:cubicBezTo>
                      <a:pt x="36740" y="35537"/>
                      <a:pt x="30909" y="21649"/>
                      <a:pt x="30861" y="7144"/>
                    </a:cubicBezTo>
                    <a:lnTo>
                      <a:pt x="7144" y="7144"/>
                    </a:lnTo>
                    <a:cubicBezTo>
                      <a:pt x="7305" y="50332"/>
                      <a:pt x="42446" y="85213"/>
                      <a:pt x="85635" y="85052"/>
                    </a:cubicBezTo>
                    <a:cubicBezTo>
                      <a:pt x="106203" y="84975"/>
                      <a:pt x="125912" y="76799"/>
                      <a:pt x="140494" y="62294"/>
                    </a:cubicBezTo>
                    <a:lnTo>
                      <a:pt x="158115" y="79629"/>
                    </a:lnTo>
                    <a:lnTo>
                      <a:pt x="158115" y="26479"/>
                    </a:lnTo>
                    <a:lnTo>
                      <a:pt x="105442" y="26479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3B645D56-F95F-D771-3A12-8506F946CB3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60699" y="4787667"/>
                <a:ext cx="2422601" cy="0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Freeform 52">
                <a:extLst>
                  <a:ext uri="{FF2B5EF4-FFF2-40B4-BE49-F238E27FC236}">
                    <a16:creationId xmlns:a16="http://schemas.microsoft.com/office/drawing/2014/main" id="{677F701D-6D3C-A71A-1D54-3ECCE5FAB6C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50266" y="4013812"/>
                <a:ext cx="561504" cy="507966"/>
              </a:xfrm>
              <a:custGeom>
                <a:avLst/>
                <a:gdLst>
                  <a:gd name="T0" fmla="*/ 979 w 1686"/>
                  <a:gd name="T1" fmla="*/ 1354 h 1527"/>
                  <a:gd name="T2" fmla="*/ 951 w 1686"/>
                  <a:gd name="T3" fmla="*/ 1093 h 1527"/>
                  <a:gd name="T4" fmla="*/ 967 w 1686"/>
                  <a:gd name="T5" fmla="*/ 1129 h 1527"/>
                  <a:gd name="T6" fmla="*/ 1167 w 1686"/>
                  <a:gd name="T7" fmla="*/ 1154 h 1527"/>
                  <a:gd name="T8" fmla="*/ 1444 w 1686"/>
                  <a:gd name="T9" fmla="*/ 802 h 1527"/>
                  <a:gd name="T10" fmla="*/ 1458 w 1686"/>
                  <a:gd name="T11" fmla="*/ 704 h 1527"/>
                  <a:gd name="T12" fmla="*/ 1444 w 1686"/>
                  <a:gd name="T13" fmla="*/ 669 h 1527"/>
                  <a:gd name="T14" fmla="*/ 1675 w 1686"/>
                  <a:gd name="T15" fmla="*/ 402 h 1527"/>
                  <a:gd name="T16" fmla="*/ 1672 w 1686"/>
                  <a:gd name="T17" fmla="*/ 362 h 1527"/>
                  <a:gd name="T18" fmla="*/ 1632 w 1686"/>
                  <a:gd name="T19" fmla="*/ 365 h 1527"/>
                  <a:gd name="T20" fmla="*/ 1402 w 1686"/>
                  <a:gd name="T21" fmla="*/ 630 h 1527"/>
                  <a:gd name="T22" fmla="*/ 1355 w 1686"/>
                  <a:gd name="T23" fmla="*/ 623 h 1527"/>
                  <a:gd name="T24" fmla="*/ 1262 w 1686"/>
                  <a:gd name="T25" fmla="*/ 661 h 1527"/>
                  <a:gd name="T26" fmla="*/ 1108 w 1686"/>
                  <a:gd name="T27" fmla="*/ 858 h 1527"/>
                  <a:gd name="T28" fmla="*/ 1030 w 1686"/>
                  <a:gd name="T29" fmla="*/ 655 h 1527"/>
                  <a:gd name="T30" fmla="*/ 873 w 1686"/>
                  <a:gd name="T31" fmla="*/ 548 h 1527"/>
                  <a:gd name="T32" fmla="*/ 362 w 1686"/>
                  <a:gd name="T33" fmla="*/ 548 h 1527"/>
                  <a:gd name="T34" fmla="*/ 206 w 1686"/>
                  <a:gd name="T35" fmla="*/ 655 h 1527"/>
                  <a:gd name="T36" fmla="*/ 11 w 1686"/>
                  <a:gd name="T37" fmla="*/ 1162 h 1527"/>
                  <a:gd name="T38" fmla="*/ 27 w 1686"/>
                  <a:gd name="T39" fmla="*/ 1260 h 1527"/>
                  <a:gd name="T40" fmla="*/ 38 w 1686"/>
                  <a:gd name="T41" fmla="*/ 1274 h 1527"/>
                  <a:gd name="T42" fmla="*/ 131 w 1686"/>
                  <a:gd name="T43" fmla="*/ 1310 h 1527"/>
                  <a:gd name="T44" fmla="*/ 149 w 1686"/>
                  <a:gd name="T45" fmla="*/ 1307 h 1527"/>
                  <a:gd name="T46" fmla="*/ 226 w 1686"/>
                  <a:gd name="T47" fmla="*/ 1244 h 1527"/>
                  <a:gd name="T48" fmla="*/ 284 w 1686"/>
                  <a:gd name="T49" fmla="*/ 1093 h 1527"/>
                  <a:gd name="T50" fmla="*/ 256 w 1686"/>
                  <a:gd name="T51" fmla="*/ 1354 h 1527"/>
                  <a:gd name="T52" fmla="*/ 979 w 1686"/>
                  <a:gd name="T53" fmla="*/ 1354 h 1527"/>
                  <a:gd name="T54" fmla="*/ 1032 w 1686"/>
                  <a:gd name="T55" fmla="*/ 1412 h 1527"/>
                  <a:gd name="T56" fmla="*/ 1107 w 1686"/>
                  <a:gd name="T57" fmla="*/ 1412 h 1527"/>
                  <a:gd name="T58" fmla="*/ 1136 w 1686"/>
                  <a:gd name="T59" fmla="*/ 1440 h 1527"/>
                  <a:gd name="T60" fmla="*/ 1136 w 1686"/>
                  <a:gd name="T61" fmla="*/ 1498 h 1527"/>
                  <a:gd name="T62" fmla="*/ 1107 w 1686"/>
                  <a:gd name="T63" fmla="*/ 1527 h 1527"/>
                  <a:gd name="T64" fmla="*/ 128 w 1686"/>
                  <a:gd name="T65" fmla="*/ 1527 h 1527"/>
                  <a:gd name="T66" fmla="*/ 99 w 1686"/>
                  <a:gd name="T67" fmla="*/ 1498 h 1527"/>
                  <a:gd name="T68" fmla="*/ 99 w 1686"/>
                  <a:gd name="T69" fmla="*/ 1440 h 1527"/>
                  <a:gd name="T70" fmla="*/ 128 w 1686"/>
                  <a:gd name="T71" fmla="*/ 1412 h 1527"/>
                  <a:gd name="T72" fmla="*/ 232 w 1686"/>
                  <a:gd name="T73" fmla="*/ 1412 h 1527"/>
                  <a:gd name="T74" fmla="*/ 1032 w 1686"/>
                  <a:gd name="T75" fmla="*/ 1412 h 1527"/>
                  <a:gd name="T76" fmla="*/ 618 w 1686"/>
                  <a:gd name="T77" fmla="*/ 461 h 1527"/>
                  <a:gd name="T78" fmla="*/ 848 w 1686"/>
                  <a:gd name="T79" fmla="*/ 231 h 1527"/>
                  <a:gd name="T80" fmla="*/ 618 w 1686"/>
                  <a:gd name="T81" fmla="*/ 0 h 1527"/>
                  <a:gd name="T82" fmla="*/ 387 w 1686"/>
                  <a:gd name="T83" fmla="*/ 231 h 1527"/>
                  <a:gd name="T84" fmla="*/ 618 w 1686"/>
                  <a:gd name="T85" fmla="*/ 461 h 1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686" h="1527">
                    <a:moveTo>
                      <a:pt x="979" y="1354"/>
                    </a:moveTo>
                    <a:cubicBezTo>
                      <a:pt x="951" y="1093"/>
                      <a:pt x="951" y="1093"/>
                      <a:pt x="951" y="1093"/>
                    </a:cubicBezTo>
                    <a:cubicBezTo>
                      <a:pt x="967" y="1129"/>
                      <a:pt x="967" y="1129"/>
                      <a:pt x="967" y="1129"/>
                    </a:cubicBezTo>
                    <a:cubicBezTo>
                      <a:pt x="1011" y="1228"/>
                      <a:pt x="1100" y="1239"/>
                      <a:pt x="1167" y="1154"/>
                    </a:cubicBezTo>
                    <a:cubicBezTo>
                      <a:pt x="1444" y="802"/>
                      <a:pt x="1444" y="802"/>
                      <a:pt x="1444" y="802"/>
                    </a:cubicBezTo>
                    <a:cubicBezTo>
                      <a:pt x="1463" y="777"/>
                      <a:pt x="1470" y="733"/>
                      <a:pt x="1458" y="704"/>
                    </a:cubicBezTo>
                    <a:cubicBezTo>
                      <a:pt x="1444" y="669"/>
                      <a:pt x="1444" y="669"/>
                      <a:pt x="1444" y="669"/>
                    </a:cubicBezTo>
                    <a:cubicBezTo>
                      <a:pt x="1675" y="402"/>
                      <a:pt x="1675" y="402"/>
                      <a:pt x="1675" y="402"/>
                    </a:cubicBezTo>
                    <a:cubicBezTo>
                      <a:pt x="1686" y="390"/>
                      <a:pt x="1684" y="372"/>
                      <a:pt x="1672" y="362"/>
                    </a:cubicBezTo>
                    <a:cubicBezTo>
                      <a:pt x="1660" y="352"/>
                      <a:pt x="1642" y="353"/>
                      <a:pt x="1632" y="365"/>
                    </a:cubicBezTo>
                    <a:cubicBezTo>
                      <a:pt x="1402" y="630"/>
                      <a:pt x="1402" y="630"/>
                      <a:pt x="1402" y="630"/>
                    </a:cubicBezTo>
                    <a:cubicBezTo>
                      <a:pt x="1355" y="623"/>
                      <a:pt x="1355" y="623"/>
                      <a:pt x="1355" y="623"/>
                    </a:cubicBezTo>
                    <a:cubicBezTo>
                      <a:pt x="1323" y="619"/>
                      <a:pt x="1282" y="636"/>
                      <a:pt x="1262" y="661"/>
                    </a:cubicBezTo>
                    <a:cubicBezTo>
                      <a:pt x="1108" y="858"/>
                      <a:pt x="1108" y="858"/>
                      <a:pt x="1108" y="858"/>
                    </a:cubicBezTo>
                    <a:cubicBezTo>
                      <a:pt x="1030" y="655"/>
                      <a:pt x="1030" y="655"/>
                      <a:pt x="1030" y="655"/>
                    </a:cubicBezTo>
                    <a:cubicBezTo>
                      <a:pt x="1007" y="596"/>
                      <a:pt x="937" y="548"/>
                      <a:pt x="873" y="548"/>
                    </a:cubicBezTo>
                    <a:cubicBezTo>
                      <a:pt x="362" y="548"/>
                      <a:pt x="362" y="548"/>
                      <a:pt x="362" y="548"/>
                    </a:cubicBezTo>
                    <a:cubicBezTo>
                      <a:pt x="299" y="548"/>
                      <a:pt x="228" y="596"/>
                      <a:pt x="206" y="655"/>
                    </a:cubicBezTo>
                    <a:cubicBezTo>
                      <a:pt x="11" y="1162"/>
                      <a:pt x="11" y="1162"/>
                      <a:pt x="11" y="1162"/>
                    </a:cubicBezTo>
                    <a:cubicBezTo>
                      <a:pt x="0" y="1191"/>
                      <a:pt x="7" y="1235"/>
                      <a:pt x="27" y="1260"/>
                    </a:cubicBezTo>
                    <a:cubicBezTo>
                      <a:pt x="38" y="1274"/>
                      <a:pt x="38" y="1274"/>
                      <a:pt x="38" y="1274"/>
                    </a:cubicBezTo>
                    <a:cubicBezTo>
                      <a:pt x="58" y="1299"/>
                      <a:pt x="100" y="1315"/>
                      <a:pt x="131" y="1310"/>
                    </a:cubicBezTo>
                    <a:cubicBezTo>
                      <a:pt x="149" y="1307"/>
                      <a:pt x="149" y="1307"/>
                      <a:pt x="149" y="1307"/>
                    </a:cubicBezTo>
                    <a:cubicBezTo>
                      <a:pt x="180" y="1302"/>
                      <a:pt x="215" y="1274"/>
                      <a:pt x="226" y="1244"/>
                    </a:cubicBezTo>
                    <a:cubicBezTo>
                      <a:pt x="284" y="1093"/>
                      <a:pt x="284" y="1093"/>
                      <a:pt x="284" y="1093"/>
                    </a:cubicBezTo>
                    <a:cubicBezTo>
                      <a:pt x="256" y="1354"/>
                      <a:pt x="256" y="1354"/>
                      <a:pt x="256" y="1354"/>
                    </a:cubicBezTo>
                    <a:lnTo>
                      <a:pt x="979" y="1354"/>
                    </a:lnTo>
                    <a:close/>
                    <a:moveTo>
                      <a:pt x="1032" y="1412"/>
                    </a:moveTo>
                    <a:cubicBezTo>
                      <a:pt x="1107" y="1412"/>
                      <a:pt x="1107" y="1412"/>
                      <a:pt x="1107" y="1412"/>
                    </a:cubicBezTo>
                    <a:cubicBezTo>
                      <a:pt x="1123" y="1412"/>
                      <a:pt x="1136" y="1424"/>
                      <a:pt x="1136" y="1440"/>
                    </a:cubicBezTo>
                    <a:cubicBezTo>
                      <a:pt x="1136" y="1498"/>
                      <a:pt x="1136" y="1498"/>
                      <a:pt x="1136" y="1498"/>
                    </a:cubicBezTo>
                    <a:cubicBezTo>
                      <a:pt x="1136" y="1514"/>
                      <a:pt x="1123" y="1527"/>
                      <a:pt x="1107" y="1527"/>
                    </a:cubicBezTo>
                    <a:cubicBezTo>
                      <a:pt x="128" y="1527"/>
                      <a:pt x="128" y="1527"/>
                      <a:pt x="128" y="1527"/>
                    </a:cubicBezTo>
                    <a:cubicBezTo>
                      <a:pt x="112" y="1527"/>
                      <a:pt x="99" y="1514"/>
                      <a:pt x="99" y="1498"/>
                    </a:cubicBezTo>
                    <a:cubicBezTo>
                      <a:pt x="99" y="1440"/>
                      <a:pt x="99" y="1440"/>
                      <a:pt x="99" y="1440"/>
                    </a:cubicBezTo>
                    <a:cubicBezTo>
                      <a:pt x="99" y="1424"/>
                      <a:pt x="112" y="1412"/>
                      <a:pt x="128" y="1412"/>
                    </a:cubicBezTo>
                    <a:cubicBezTo>
                      <a:pt x="232" y="1412"/>
                      <a:pt x="232" y="1412"/>
                      <a:pt x="232" y="1412"/>
                    </a:cubicBezTo>
                    <a:lnTo>
                      <a:pt x="1032" y="1412"/>
                    </a:lnTo>
                    <a:close/>
                    <a:moveTo>
                      <a:pt x="618" y="461"/>
                    </a:moveTo>
                    <a:cubicBezTo>
                      <a:pt x="745" y="461"/>
                      <a:pt x="848" y="358"/>
                      <a:pt x="848" y="231"/>
                    </a:cubicBezTo>
                    <a:cubicBezTo>
                      <a:pt x="848" y="104"/>
                      <a:pt x="745" y="0"/>
                      <a:pt x="618" y="0"/>
                    </a:cubicBezTo>
                    <a:cubicBezTo>
                      <a:pt x="490" y="0"/>
                      <a:pt x="387" y="104"/>
                      <a:pt x="387" y="231"/>
                    </a:cubicBezTo>
                    <a:cubicBezTo>
                      <a:pt x="387" y="358"/>
                      <a:pt x="490" y="461"/>
                      <a:pt x="618" y="46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9" name="Freeform 56">
                <a:extLst>
                  <a:ext uri="{FF2B5EF4-FFF2-40B4-BE49-F238E27FC236}">
                    <a16:creationId xmlns:a16="http://schemas.microsoft.com/office/drawing/2014/main" id="{25FD1830-4857-0C68-B4B0-7FA3F511BE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46491" y="5260067"/>
                <a:ext cx="284163" cy="165100"/>
              </a:xfrm>
              <a:custGeom>
                <a:avLst/>
                <a:gdLst>
                  <a:gd name="T0" fmla="*/ 26 w 1313"/>
                  <a:gd name="T1" fmla="*/ 2 h 759"/>
                  <a:gd name="T2" fmla="*/ 0 w 1313"/>
                  <a:gd name="T3" fmla="*/ 0 h 759"/>
                  <a:gd name="T4" fmla="*/ 7 w 1313"/>
                  <a:gd name="T5" fmla="*/ 71 h 759"/>
                  <a:gd name="T6" fmla="*/ 106 w 1313"/>
                  <a:gd name="T7" fmla="*/ 245 h 759"/>
                  <a:gd name="T8" fmla="*/ 335 w 1313"/>
                  <a:gd name="T9" fmla="*/ 607 h 759"/>
                  <a:gd name="T10" fmla="*/ 518 w 1313"/>
                  <a:gd name="T11" fmla="*/ 731 h 759"/>
                  <a:gd name="T12" fmla="*/ 659 w 1313"/>
                  <a:gd name="T13" fmla="*/ 759 h 759"/>
                  <a:gd name="T14" fmla="*/ 800 w 1313"/>
                  <a:gd name="T15" fmla="*/ 731 h 759"/>
                  <a:gd name="T16" fmla="*/ 989 w 1313"/>
                  <a:gd name="T17" fmla="*/ 602 h 759"/>
                  <a:gd name="T18" fmla="*/ 1212 w 1313"/>
                  <a:gd name="T19" fmla="*/ 244 h 759"/>
                  <a:gd name="T20" fmla="*/ 1306 w 1313"/>
                  <a:gd name="T21" fmla="*/ 71 h 759"/>
                  <a:gd name="T22" fmla="*/ 1313 w 1313"/>
                  <a:gd name="T23" fmla="*/ 1 h 759"/>
                  <a:gd name="T24" fmla="*/ 1310 w 1313"/>
                  <a:gd name="T25" fmla="*/ 1 h 759"/>
                  <a:gd name="T26" fmla="*/ 1207 w 1313"/>
                  <a:gd name="T27" fmla="*/ 1 h 759"/>
                  <a:gd name="T28" fmla="*/ 1205 w 1313"/>
                  <a:gd name="T29" fmla="*/ 84 h 759"/>
                  <a:gd name="T30" fmla="*/ 1155 w 1313"/>
                  <a:gd name="T31" fmla="*/ 193 h 759"/>
                  <a:gd name="T32" fmla="*/ 1143 w 1313"/>
                  <a:gd name="T33" fmla="*/ 201 h 759"/>
                  <a:gd name="T34" fmla="*/ 1141 w 1313"/>
                  <a:gd name="T35" fmla="*/ 201 h 759"/>
                  <a:gd name="T36" fmla="*/ 1135 w 1313"/>
                  <a:gd name="T37" fmla="*/ 202 h 759"/>
                  <a:gd name="T38" fmla="*/ 1134 w 1313"/>
                  <a:gd name="T39" fmla="*/ 202 h 759"/>
                  <a:gd name="T40" fmla="*/ 1130 w 1313"/>
                  <a:gd name="T41" fmla="*/ 202 h 759"/>
                  <a:gd name="T42" fmla="*/ 1118 w 1313"/>
                  <a:gd name="T43" fmla="*/ 196 h 759"/>
                  <a:gd name="T44" fmla="*/ 1118 w 1313"/>
                  <a:gd name="T45" fmla="*/ 196 h 759"/>
                  <a:gd name="T46" fmla="*/ 876 w 1313"/>
                  <a:gd name="T47" fmla="*/ 565 h 759"/>
                  <a:gd name="T48" fmla="*/ 774 w 1313"/>
                  <a:gd name="T49" fmla="*/ 625 h 759"/>
                  <a:gd name="T50" fmla="*/ 772 w 1313"/>
                  <a:gd name="T51" fmla="*/ 625 h 759"/>
                  <a:gd name="T52" fmla="*/ 731 w 1313"/>
                  <a:gd name="T53" fmla="*/ 638 h 759"/>
                  <a:gd name="T54" fmla="*/ 728 w 1313"/>
                  <a:gd name="T55" fmla="*/ 639 h 759"/>
                  <a:gd name="T56" fmla="*/ 716 w 1313"/>
                  <a:gd name="T57" fmla="*/ 642 h 759"/>
                  <a:gd name="T58" fmla="*/ 712 w 1313"/>
                  <a:gd name="T59" fmla="*/ 642 h 759"/>
                  <a:gd name="T60" fmla="*/ 696 w 1313"/>
                  <a:gd name="T61" fmla="*/ 644 h 759"/>
                  <a:gd name="T62" fmla="*/ 693 w 1313"/>
                  <a:gd name="T63" fmla="*/ 644 h 759"/>
                  <a:gd name="T64" fmla="*/ 659 w 1313"/>
                  <a:gd name="T65" fmla="*/ 648 h 759"/>
                  <a:gd name="T66" fmla="*/ 446 w 1313"/>
                  <a:gd name="T67" fmla="*/ 568 h 759"/>
                  <a:gd name="T68" fmla="*/ 200 w 1313"/>
                  <a:gd name="T69" fmla="*/ 196 h 759"/>
                  <a:gd name="T70" fmla="*/ 200 w 1313"/>
                  <a:gd name="T71" fmla="*/ 196 h 759"/>
                  <a:gd name="T72" fmla="*/ 187 w 1313"/>
                  <a:gd name="T73" fmla="*/ 202 h 759"/>
                  <a:gd name="T74" fmla="*/ 187 w 1313"/>
                  <a:gd name="T75" fmla="*/ 202 h 759"/>
                  <a:gd name="T76" fmla="*/ 158 w 1313"/>
                  <a:gd name="T77" fmla="*/ 190 h 759"/>
                  <a:gd name="T78" fmla="*/ 113 w 1313"/>
                  <a:gd name="T79" fmla="*/ 84 h 759"/>
                  <a:gd name="T80" fmla="*/ 111 w 1313"/>
                  <a:gd name="T81" fmla="*/ 75 h 759"/>
                  <a:gd name="T82" fmla="*/ 115 w 1313"/>
                  <a:gd name="T83" fmla="*/ 1 h 759"/>
                  <a:gd name="T84" fmla="*/ 26 w 1313"/>
                  <a:gd name="T85" fmla="*/ 1 h 759"/>
                  <a:gd name="T86" fmla="*/ 26 w 1313"/>
                  <a:gd name="T87" fmla="*/ 2 h 7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313" h="759">
                    <a:moveTo>
                      <a:pt x="26" y="2"/>
                    </a:moveTo>
                    <a:cubicBezTo>
                      <a:pt x="17" y="2"/>
                      <a:pt x="9" y="1"/>
                      <a:pt x="0" y="0"/>
                    </a:cubicBezTo>
                    <a:cubicBezTo>
                      <a:pt x="0" y="22"/>
                      <a:pt x="3" y="46"/>
                      <a:pt x="7" y="71"/>
                    </a:cubicBezTo>
                    <a:cubicBezTo>
                      <a:pt x="24" y="166"/>
                      <a:pt x="67" y="239"/>
                      <a:pt x="106" y="245"/>
                    </a:cubicBezTo>
                    <a:cubicBezTo>
                      <a:pt x="157" y="380"/>
                      <a:pt x="236" y="511"/>
                      <a:pt x="335" y="607"/>
                    </a:cubicBezTo>
                    <a:cubicBezTo>
                      <a:pt x="390" y="662"/>
                      <a:pt x="452" y="705"/>
                      <a:pt x="518" y="731"/>
                    </a:cubicBezTo>
                    <a:cubicBezTo>
                      <a:pt x="563" y="749"/>
                      <a:pt x="610" y="759"/>
                      <a:pt x="659" y="759"/>
                    </a:cubicBezTo>
                    <a:cubicBezTo>
                      <a:pt x="707" y="759"/>
                      <a:pt x="755" y="749"/>
                      <a:pt x="800" y="731"/>
                    </a:cubicBezTo>
                    <a:cubicBezTo>
                      <a:pt x="868" y="704"/>
                      <a:pt x="932" y="659"/>
                      <a:pt x="989" y="602"/>
                    </a:cubicBezTo>
                    <a:cubicBezTo>
                      <a:pt x="1085" y="506"/>
                      <a:pt x="1163" y="376"/>
                      <a:pt x="1212" y="244"/>
                    </a:cubicBezTo>
                    <a:cubicBezTo>
                      <a:pt x="1250" y="232"/>
                      <a:pt x="1290" y="161"/>
                      <a:pt x="1306" y="71"/>
                    </a:cubicBezTo>
                    <a:cubicBezTo>
                      <a:pt x="1310" y="46"/>
                      <a:pt x="1313" y="23"/>
                      <a:pt x="1313" y="1"/>
                    </a:cubicBezTo>
                    <a:cubicBezTo>
                      <a:pt x="1312" y="1"/>
                      <a:pt x="1311" y="1"/>
                      <a:pt x="1310" y="1"/>
                    </a:cubicBezTo>
                    <a:cubicBezTo>
                      <a:pt x="1207" y="1"/>
                      <a:pt x="1207" y="1"/>
                      <a:pt x="1207" y="1"/>
                    </a:cubicBezTo>
                    <a:cubicBezTo>
                      <a:pt x="1211" y="25"/>
                      <a:pt x="1210" y="53"/>
                      <a:pt x="1205" y="84"/>
                    </a:cubicBezTo>
                    <a:cubicBezTo>
                      <a:pt x="1196" y="134"/>
                      <a:pt x="1176" y="176"/>
                      <a:pt x="1155" y="193"/>
                    </a:cubicBezTo>
                    <a:cubicBezTo>
                      <a:pt x="1151" y="197"/>
                      <a:pt x="1147" y="199"/>
                      <a:pt x="1143" y="201"/>
                    </a:cubicBezTo>
                    <a:cubicBezTo>
                      <a:pt x="1142" y="201"/>
                      <a:pt x="1142" y="201"/>
                      <a:pt x="1141" y="201"/>
                    </a:cubicBezTo>
                    <a:cubicBezTo>
                      <a:pt x="1135" y="202"/>
                      <a:pt x="1135" y="202"/>
                      <a:pt x="1135" y="202"/>
                    </a:cubicBezTo>
                    <a:cubicBezTo>
                      <a:pt x="1135" y="202"/>
                      <a:pt x="1134" y="202"/>
                      <a:pt x="1134" y="202"/>
                    </a:cubicBezTo>
                    <a:cubicBezTo>
                      <a:pt x="1133" y="202"/>
                      <a:pt x="1131" y="202"/>
                      <a:pt x="1130" y="202"/>
                    </a:cubicBezTo>
                    <a:cubicBezTo>
                      <a:pt x="1126" y="202"/>
                      <a:pt x="1122" y="199"/>
                      <a:pt x="1118" y="196"/>
                    </a:cubicBezTo>
                    <a:cubicBezTo>
                      <a:pt x="1118" y="196"/>
                      <a:pt x="1118" y="196"/>
                      <a:pt x="1118" y="196"/>
                    </a:cubicBezTo>
                    <a:cubicBezTo>
                      <a:pt x="1072" y="338"/>
                      <a:pt x="985" y="479"/>
                      <a:pt x="876" y="565"/>
                    </a:cubicBezTo>
                    <a:cubicBezTo>
                      <a:pt x="843" y="590"/>
                      <a:pt x="809" y="610"/>
                      <a:pt x="774" y="625"/>
                    </a:cubicBezTo>
                    <a:cubicBezTo>
                      <a:pt x="773" y="625"/>
                      <a:pt x="772" y="625"/>
                      <a:pt x="772" y="625"/>
                    </a:cubicBezTo>
                    <a:cubicBezTo>
                      <a:pt x="731" y="638"/>
                      <a:pt x="731" y="638"/>
                      <a:pt x="731" y="638"/>
                    </a:cubicBezTo>
                    <a:cubicBezTo>
                      <a:pt x="730" y="638"/>
                      <a:pt x="729" y="638"/>
                      <a:pt x="728" y="639"/>
                    </a:cubicBezTo>
                    <a:cubicBezTo>
                      <a:pt x="724" y="639"/>
                      <a:pt x="720" y="641"/>
                      <a:pt x="716" y="642"/>
                    </a:cubicBezTo>
                    <a:cubicBezTo>
                      <a:pt x="715" y="642"/>
                      <a:pt x="714" y="642"/>
                      <a:pt x="712" y="642"/>
                    </a:cubicBezTo>
                    <a:cubicBezTo>
                      <a:pt x="696" y="644"/>
                      <a:pt x="696" y="644"/>
                      <a:pt x="696" y="644"/>
                    </a:cubicBezTo>
                    <a:cubicBezTo>
                      <a:pt x="695" y="644"/>
                      <a:pt x="694" y="644"/>
                      <a:pt x="693" y="644"/>
                    </a:cubicBezTo>
                    <a:cubicBezTo>
                      <a:pt x="681" y="646"/>
                      <a:pt x="670" y="648"/>
                      <a:pt x="659" y="648"/>
                    </a:cubicBezTo>
                    <a:cubicBezTo>
                      <a:pt x="583" y="648"/>
                      <a:pt x="511" y="618"/>
                      <a:pt x="446" y="568"/>
                    </a:cubicBezTo>
                    <a:cubicBezTo>
                      <a:pt x="335" y="483"/>
                      <a:pt x="246" y="340"/>
                      <a:pt x="200" y="196"/>
                    </a:cubicBezTo>
                    <a:cubicBezTo>
                      <a:pt x="200" y="196"/>
                      <a:pt x="200" y="196"/>
                      <a:pt x="200" y="196"/>
                    </a:cubicBezTo>
                    <a:cubicBezTo>
                      <a:pt x="196" y="199"/>
                      <a:pt x="192" y="202"/>
                      <a:pt x="187" y="202"/>
                    </a:cubicBezTo>
                    <a:cubicBezTo>
                      <a:pt x="187" y="202"/>
                      <a:pt x="187" y="202"/>
                      <a:pt x="187" y="202"/>
                    </a:cubicBezTo>
                    <a:cubicBezTo>
                      <a:pt x="178" y="204"/>
                      <a:pt x="168" y="199"/>
                      <a:pt x="158" y="190"/>
                    </a:cubicBezTo>
                    <a:cubicBezTo>
                      <a:pt x="139" y="170"/>
                      <a:pt x="121" y="131"/>
                      <a:pt x="113" y="84"/>
                    </a:cubicBezTo>
                    <a:cubicBezTo>
                      <a:pt x="112" y="81"/>
                      <a:pt x="112" y="78"/>
                      <a:pt x="111" y="75"/>
                    </a:cubicBezTo>
                    <a:cubicBezTo>
                      <a:pt x="112" y="50"/>
                      <a:pt x="113" y="26"/>
                      <a:pt x="115" y="1"/>
                    </a:cubicBezTo>
                    <a:cubicBezTo>
                      <a:pt x="26" y="1"/>
                      <a:pt x="26" y="1"/>
                      <a:pt x="26" y="1"/>
                    </a:cubicBezTo>
                    <a:lnTo>
                      <a:pt x="26" y="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0" name="Freeform 57">
                <a:extLst>
                  <a:ext uri="{FF2B5EF4-FFF2-40B4-BE49-F238E27FC236}">
                    <a16:creationId xmlns:a16="http://schemas.microsoft.com/office/drawing/2014/main" id="{930F49FE-CAD1-3651-BFF8-60D0674E80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0603" y="5431517"/>
                <a:ext cx="88900" cy="182563"/>
              </a:xfrm>
              <a:custGeom>
                <a:avLst/>
                <a:gdLst>
                  <a:gd name="T0" fmla="*/ 412 w 412"/>
                  <a:gd name="T1" fmla="*/ 554 h 843"/>
                  <a:gd name="T2" fmla="*/ 412 w 412"/>
                  <a:gd name="T3" fmla="*/ 0 h 843"/>
                  <a:gd name="T4" fmla="*/ 180 w 412"/>
                  <a:gd name="T5" fmla="*/ 150 h 843"/>
                  <a:gd name="T6" fmla="*/ 13 w 412"/>
                  <a:gd name="T7" fmla="*/ 489 h 843"/>
                  <a:gd name="T8" fmla="*/ 10 w 412"/>
                  <a:gd name="T9" fmla="*/ 621 h 843"/>
                  <a:gd name="T10" fmla="*/ 31 w 412"/>
                  <a:gd name="T11" fmla="*/ 679 h 843"/>
                  <a:gd name="T12" fmla="*/ 276 w 412"/>
                  <a:gd name="T13" fmla="*/ 843 h 843"/>
                  <a:gd name="T14" fmla="*/ 276 w 412"/>
                  <a:gd name="T15" fmla="*/ 762 h 843"/>
                  <a:gd name="T16" fmla="*/ 412 w 412"/>
                  <a:gd name="T17" fmla="*/ 554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2" h="843">
                    <a:moveTo>
                      <a:pt x="412" y="554"/>
                    </a:moveTo>
                    <a:cubicBezTo>
                      <a:pt x="412" y="0"/>
                      <a:pt x="412" y="0"/>
                      <a:pt x="412" y="0"/>
                    </a:cubicBezTo>
                    <a:cubicBezTo>
                      <a:pt x="357" y="13"/>
                      <a:pt x="267" y="46"/>
                      <a:pt x="180" y="150"/>
                    </a:cubicBezTo>
                    <a:cubicBezTo>
                      <a:pt x="119" y="223"/>
                      <a:pt x="59" y="329"/>
                      <a:pt x="13" y="489"/>
                    </a:cubicBezTo>
                    <a:cubicBezTo>
                      <a:pt x="0" y="533"/>
                      <a:pt x="0" y="578"/>
                      <a:pt x="10" y="621"/>
                    </a:cubicBezTo>
                    <a:cubicBezTo>
                      <a:pt x="15" y="641"/>
                      <a:pt x="21" y="661"/>
                      <a:pt x="31" y="679"/>
                    </a:cubicBezTo>
                    <a:cubicBezTo>
                      <a:pt x="68" y="748"/>
                      <a:pt x="157" y="802"/>
                      <a:pt x="276" y="843"/>
                    </a:cubicBezTo>
                    <a:cubicBezTo>
                      <a:pt x="276" y="762"/>
                      <a:pt x="276" y="762"/>
                      <a:pt x="276" y="762"/>
                    </a:cubicBezTo>
                    <a:cubicBezTo>
                      <a:pt x="276" y="671"/>
                      <a:pt x="331" y="589"/>
                      <a:pt x="412" y="55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1" name="Freeform 58">
                <a:extLst>
                  <a:ext uri="{FF2B5EF4-FFF2-40B4-BE49-F238E27FC236}">
                    <a16:creationId xmlns:a16="http://schemas.microsoft.com/office/drawing/2014/main" id="{AA030499-6B8C-E4E3-A91A-3D2644D5A1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2403" y="5431517"/>
                <a:ext cx="90488" cy="182563"/>
              </a:xfrm>
              <a:custGeom>
                <a:avLst/>
                <a:gdLst>
                  <a:gd name="T0" fmla="*/ 399 w 412"/>
                  <a:gd name="T1" fmla="*/ 489 h 843"/>
                  <a:gd name="T2" fmla="*/ 221 w 412"/>
                  <a:gd name="T3" fmla="*/ 137 h 843"/>
                  <a:gd name="T4" fmla="*/ 0 w 412"/>
                  <a:gd name="T5" fmla="*/ 0 h 843"/>
                  <a:gd name="T6" fmla="*/ 0 w 412"/>
                  <a:gd name="T7" fmla="*/ 554 h 843"/>
                  <a:gd name="T8" fmla="*/ 136 w 412"/>
                  <a:gd name="T9" fmla="*/ 762 h 843"/>
                  <a:gd name="T10" fmla="*/ 136 w 412"/>
                  <a:gd name="T11" fmla="*/ 843 h 843"/>
                  <a:gd name="T12" fmla="*/ 381 w 412"/>
                  <a:gd name="T13" fmla="*/ 679 h 843"/>
                  <a:gd name="T14" fmla="*/ 401 w 412"/>
                  <a:gd name="T15" fmla="*/ 627 h 843"/>
                  <a:gd name="T16" fmla="*/ 399 w 412"/>
                  <a:gd name="T17" fmla="*/ 489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2" h="843">
                    <a:moveTo>
                      <a:pt x="399" y="489"/>
                    </a:moveTo>
                    <a:cubicBezTo>
                      <a:pt x="350" y="319"/>
                      <a:pt x="286" y="209"/>
                      <a:pt x="221" y="137"/>
                    </a:cubicBezTo>
                    <a:cubicBezTo>
                      <a:pt x="137" y="43"/>
                      <a:pt x="53" y="12"/>
                      <a:pt x="0" y="0"/>
                    </a:cubicBezTo>
                    <a:cubicBezTo>
                      <a:pt x="0" y="554"/>
                      <a:pt x="0" y="554"/>
                      <a:pt x="0" y="554"/>
                    </a:cubicBezTo>
                    <a:cubicBezTo>
                      <a:pt x="81" y="589"/>
                      <a:pt x="136" y="671"/>
                      <a:pt x="136" y="762"/>
                    </a:cubicBezTo>
                    <a:cubicBezTo>
                      <a:pt x="136" y="843"/>
                      <a:pt x="136" y="843"/>
                      <a:pt x="136" y="843"/>
                    </a:cubicBezTo>
                    <a:cubicBezTo>
                      <a:pt x="255" y="802"/>
                      <a:pt x="344" y="748"/>
                      <a:pt x="381" y="679"/>
                    </a:cubicBezTo>
                    <a:cubicBezTo>
                      <a:pt x="390" y="662"/>
                      <a:pt x="396" y="645"/>
                      <a:pt x="401" y="627"/>
                    </a:cubicBezTo>
                    <a:cubicBezTo>
                      <a:pt x="412" y="583"/>
                      <a:pt x="412" y="534"/>
                      <a:pt x="399" y="48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2" name="Freeform 59">
                <a:extLst>
                  <a:ext uri="{FF2B5EF4-FFF2-40B4-BE49-F238E27FC236}">
                    <a16:creationId xmlns:a16="http://schemas.microsoft.com/office/drawing/2014/main" id="{16269F38-BF7D-455E-2CF6-6DE86D2966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8241" y="5421992"/>
                <a:ext cx="225425" cy="125413"/>
              </a:xfrm>
              <a:custGeom>
                <a:avLst/>
                <a:gdLst>
                  <a:gd name="T0" fmla="*/ 1044 w 1044"/>
                  <a:gd name="T1" fmla="*/ 581 h 581"/>
                  <a:gd name="T2" fmla="*/ 1044 w 1044"/>
                  <a:gd name="T3" fmla="*/ 13 h 581"/>
                  <a:gd name="T4" fmla="*/ 967 w 1044"/>
                  <a:gd name="T5" fmla="*/ 0 h 581"/>
                  <a:gd name="T6" fmla="*/ 633 w 1044"/>
                  <a:gd name="T7" fmla="*/ 431 h 581"/>
                  <a:gd name="T8" fmla="*/ 577 w 1044"/>
                  <a:gd name="T9" fmla="*/ 215 h 581"/>
                  <a:gd name="T10" fmla="*/ 628 w 1044"/>
                  <a:gd name="T11" fmla="*/ 90 h 581"/>
                  <a:gd name="T12" fmla="*/ 416 w 1044"/>
                  <a:gd name="T13" fmla="*/ 90 h 581"/>
                  <a:gd name="T14" fmla="*/ 466 w 1044"/>
                  <a:gd name="T15" fmla="*/ 214 h 581"/>
                  <a:gd name="T16" fmla="*/ 411 w 1044"/>
                  <a:gd name="T17" fmla="*/ 431 h 581"/>
                  <a:gd name="T18" fmla="*/ 77 w 1044"/>
                  <a:gd name="T19" fmla="*/ 1 h 581"/>
                  <a:gd name="T20" fmla="*/ 0 w 1044"/>
                  <a:gd name="T21" fmla="*/ 13 h 581"/>
                  <a:gd name="T22" fmla="*/ 0 w 1044"/>
                  <a:gd name="T23" fmla="*/ 581 h 581"/>
                  <a:gd name="T24" fmla="*/ 1044 w 1044"/>
                  <a:gd name="T25" fmla="*/ 581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44" h="581">
                    <a:moveTo>
                      <a:pt x="1044" y="581"/>
                    </a:moveTo>
                    <a:cubicBezTo>
                      <a:pt x="1044" y="13"/>
                      <a:pt x="1044" y="13"/>
                      <a:pt x="1044" y="13"/>
                    </a:cubicBezTo>
                    <a:cubicBezTo>
                      <a:pt x="1014" y="10"/>
                      <a:pt x="988" y="7"/>
                      <a:pt x="967" y="0"/>
                    </a:cubicBezTo>
                    <a:cubicBezTo>
                      <a:pt x="959" y="68"/>
                      <a:pt x="762" y="291"/>
                      <a:pt x="633" y="431"/>
                    </a:cubicBezTo>
                    <a:cubicBezTo>
                      <a:pt x="577" y="215"/>
                      <a:pt x="577" y="215"/>
                      <a:pt x="577" y="215"/>
                    </a:cubicBezTo>
                    <a:cubicBezTo>
                      <a:pt x="619" y="190"/>
                      <a:pt x="628" y="136"/>
                      <a:pt x="628" y="90"/>
                    </a:cubicBezTo>
                    <a:cubicBezTo>
                      <a:pt x="416" y="90"/>
                      <a:pt x="416" y="90"/>
                      <a:pt x="416" y="90"/>
                    </a:cubicBezTo>
                    <a:cubicBezTo>
                      <a:pt x="416" y="135"/>
                      <a:pt x="425" y="189"/>
                      <a:pt x="466" y="214"/>
                    </a:cubicBezTo>
                    <a:cubicBezTo>
                      <a:pt x="411" y="431"/>
                      <a:pt x="411" y="431"/>
                      <a:pt x="411" y="431"/>
                    </a:cubicBezTo>
                    <a:cubicBezTo>
                      <a:pt x="282" y="291"/>
                      <a:pt x="85" y="68"/>
                      <a:pt x="77" y="1"/>
                    </a:cubicBezTo>
                    <a:cubicBezTo>
                      <a:pt x="56" y="7"/>
                      <a:pt x="30" y="10"/>
                      <a:pt x="0" y="13"/>
                    </a:cubicBezTo>
                    <a:cubicBezTo>
                      <a:pt x="0" y="581"/>
                      <a:pt x="0" y="581"/>
                      <a:pt x="0" y="581"/>
                    </a:cubicBezTo>
                    <a:cubicBezTo>
                      <a:pt x="1044" y="581"/>
                      <a:pt x="1044" y="581"/>
                      <a:pt x="1044" y="58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3" name="Freeform 60">
                <a:extLst>
                  <a:ext uri="{FF2B5EF4-FFF2-40B4-BE49-F238E27FC236}">
                    <a16:creationId xmlns:a16="http://schemas.microsoft.com/office/drawing/2014/main" id="{4A5459B5-C59B-3EEB-C498-55B77600BB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2203" y="5052104"/>
                <a:ext cx="317500" cy="184150"/>
              </a:xfrm>
              <a:custGeom>
                <a:avLst/>
                <a:gdLst>
                  <a:gd name="T0" fmla="*/ 90 w 1464"/>
                  <a:gd name="T1" fmla="*/ 848 h 848"/>
                  <a:gd name="T2" fmla="*/ 1374 w 1464"/>
                  <a:gd name="T3" fmla="*/ 848 h 848"/>
                  <a:gd name="T4" fmla="*/ 1464 w 1464"/>
                  <a:gd name="T5" fmla="*/ 757 h 848"/>
                  <a:gd name="T6" fmla="*/ 1374 w 1464"/>
                  <a:gd name="T7" fmla="*/ 667 h 848"/>
                  <a:gd name="T8" fmla="*/ 1349 w 1464"/>
                  <a:gd name="T9" fmla="*/ 667 h 848"/>
                  <a:gd name="T10" fmla="*/ 1011 w 1464"/>
                  <a:gd name="T11" fmla="*/ 116 h 848"/>
                  <a:gd name="T12" fmla="*/ 959 w 1464"/>
                  <a:gd name="T13" fmla="*/ 406 h 848"/>
                  <a:gd name="T14" fmla="*/ 913 w 1464"/>
                  <a:gd name="T15" fmla="*/ 445 h 848"/>
                  <a:gd name="T16" fmla="*/ 905 w 1464"/>
                  <a:gd name="T17" fmla="*/ 444 h 848"/>
                  <a:gd name="T18" fmla="*/ 866 w 1464"/>
                  <a:gd name="T19" fmla="*/ 390 h 848"/>
                  <a:gd name="T20" fmla="*/ 925 w 1464"/>
                  <a:gd name="T21" fmla="*/ 58 h 848"/>
                  <a:gd name="T22" fmla="*/ 820 w 1464"/>
                  <a:gd name="T23" fmla="*/ 0 h 848"/>
                  <a:gd name="T24" fmla="*/ 644 w 1464"/>
                  <a:gd name="T25" fmla="*/ 0 h 848"/>
                  <a:gd name="T26" fmla="*/ 539 w 1464"/>
                  <a:gd name="T27" fmla="*/ 58 h 848"/>
                  <a:gd name="T28" fmla="*/ 598 w 1464"/>
                  <a:gd name="T29" fmla="*/ 390 h 848"/>
                  <a:gd name="T30" fmla="*/ 559 w 1464"/>
                  <a:gd name="T31" fmla="*/ 445 h 848"/>
                  <a:gd name="T32" fmla="*/ 551 w 1464"/>
                  <a:gd name="T33" fmla="*/ 445 h 848"/>
                  <a:gd name="T34" fmla="*/ 504 w 1464"/>
                  <a:gd name="T35" fmla="*/ 406 h 848"/>
                  <a:gd name="T36" fmla="*/ 453 w 1464"/>
                  <a:gd name="T37" fmla="*/ 116 h 848"/>
                  <a:gd name="T38" fmla="*/ 115 w 1464"/>
                  <a:gd name="T39" fmla="*/ 667 h 848"/>
                  <a:gd name="T40" fmla="*/ 90 w 1464"/>
                  <a:gd name="T41" fmla="*/ 667 h 848"/>
                  <a:gd name="T42" fmla="*/ 0 w 1464"/>
                  <a:gd name="T43" fmla="*/ 757 h 848"/>
                  <a:gd name="T44" fmla="*/ 90 w 1464"/>
                  <a:gd name="T45" fmla="*/ 848 h 8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464" h="848">
                    <a:moveTo>
                      <a:pt x="90" y="848"/>
                    </a:moveTo>
                    <a:cubicBezTo>
                      <a:pt x="1374" y="848"/>
                      <a:pt x="1374" y="848"/>
                      <a:pt x="1374" y="848"/>
                    </a:cubicBezTo>
                    <a:cubicBezTo>
                      <a:pt x="1424" y="848"/>
                      <a:pt x="1464" y="807"/>
                      <a:pt x="1464" y="757"/>
                    </a:cubicBezTo>
                    <a:cubicBezTo>
                      <a:pt x="1464" y="707"/>
                      <a:pt x="1424" y="667"/>
                      <a:pt x="1374" y="667"/>
                    </a:cubicBezTo>
                    <a:cubicBezTo>
                      <a:pt x="1349" y="667"/>
                      <a:pt x="1349" y="667"/>
                      <a:pt x="1349" y="667"/>
                    </a:cubicBezTo>
                    <a:cubicBezTo>
                      <a:pt x="1349" y="426"/>
                      <a:pt x="1211" y="218"/>
                      <a:pt x="1011" y="116"/>
                    </a:cubicBezTo>
                    <a:cubicBezTo>
                      <a:pt x="959" y="406"/>
                      <a:pt x="959" y="406"/>
                      <a:pt x="959" y="406"/>
                    </a:cubicBezTo>
                    <a:cubicBezTo>
                      <a:pt x="955" y="429"/>
                      <a:pt x="936" y="445"/>
                      <a:pt x="913" y="445"/>
                    </a:cubicBezTo>
                    <a:cubicBezTo>
                      <a:pt x="910" y="445"/>
                      <a:pt x="907" y="445"/>
                      <a:pt x="905" y="444"/>
                    </a:cubicBezTo>
                    <a:cubicBezTo>
                      <a:pt x="879" y="440"/>
                      <a:pt x="862" y="415"/>
                      <a:pt x="866" y="390"/>
                    </a:cubicBezTo>
                    <a:cubicBezTo>
                      <a:pt x="925" y="58"/>
                      <a:pt x="925" y="58"/>
                      <a:pt x="925" y="58"/>
                    </a:cubicBezTo>
                    <a:cubicBezTo>
                      <a:pt x="903" y="23"/>
                      <a:pt x="864" y="0"/>
                      <a:pt x="820" y="0"/>
                    </a:cubicBezTo>
                    <a:cubicBezTo>
                      <a:pt x="644" y="0"/>
                      <a:pt x="644" y="0"/>
                      <a:pt x="644" y="0"/>
                    </a:cubicBezTo>
                    <a:cubicBezTo>
                      <a:pt x="600" y="0"/>
                      <a:pt x="561" y="23"/>
                      <a:pt x="539" y="58"/>
                    </a:cubicBezTo>
                    <a:cubicBezTo>
                      <a:pt x="598" y="390"/>
                      <a:pt x="598" y="390"/>
                      <a:pt x="598" y="390"/>
                    </a:cubicBezTo>
                    <a:cubicBezTo>
                      <a:pt x="602" y="415"/>
                      <a:pt x="585" y="440"/>
                      <a:pt x="559" y="445"/>
                    </a:cubicBezTo>
                    <a:cubicBezTo>
                      <a:pt x="557" y="445"/>
                      <a:pt x="554" y="445"/>
                      <a:pt x="551" y="445"/>
                    </a:cubicBezTo>
                    <a:cubicBezTo>
                      <a:pt x="529" y="445"/>
                      <a:pt x="508" y="429"/>
                      <a:pt x="504" y="406"/>
                    </a:cubicBezTo>
                    <a:cubicBezTo>
                      <a:pt x="453" y="116"/>
                      <a:pt x="453" y="116"/>
                      <a:pt x="453" y="116"/>
                    </a:cubicBezTo>
                    <a:cubicBezTo>
                      <a:pt x="253" y="218"/>
                      <a:pt x="115" y="426"/>
                      <a:pt x="115" y="667"/>
                    </a:cubicBezTo>
                    <a:cubicBezTo>
                      <a:pt x="90" y="667"/>
                      <a:pt x="90" y="667"/>
                      <a:pt x="90" y="667"/>
                    </a:cubicBezTo>
                    <a:cubicBezTo>
                      <a:pt x="40" y="667"/>
                      <a:pt x="0" y="707"/>
                      <a:pt x="0" y="757"/>
                    </a:cubicBezTo>
                    <a:cubicBezTo>
                      <a:pt x="0" y="807"/>
                      <a:pt x="40" y="848"/>
                      <a:pt x="90" y="84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9BA16B46-5B75-8F3F-028D-51BE16F755FE}"/>
                </a:ext>
              </a:extLst>
            </p:cNvPr>
            <p:cNvGrpSpPr/>
            <p:nvPr/>
          </p:nvGrpSpPr>
          <p:grpSpPr>
            <a:xfrm>
              <a:off x="6341683" y="1641382"/>
              <a:ext cx="2578652" cy="4033650"/>
              <a:chOff x="6341683" y="1641382"/>
              <a:chExt cx="2578652" cy="4033650"/>
            </a:xfrm>
          </p:grpSpPr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28059FBC-1A76-9ACA-0D71-EDABADF5B26E}"/>
                  </a:ext>
                </a:extLst>
              </p:cNvPr>
              <p:cNvGrpSpPr/>
              <p:nvPr/>
            </p:nvGrpSpPr>
            <p:grpSpPr>
              <a:xfrm>
                <a:off x="6636953" y="1727831"/>
                <a:ext cx="1843523" cy="1843523"/>
                <a:chOff x="630018" y="1346554"/>
                <a:chExt cx="1891397" cy="1891397"/>
              </a:xfrm>
              <a:effectLst>
                <a:outerShdw blurRad="50800" dist="38100" dir="2700000" algn="tl" rotWithShape="0">
                  <a:prstClr val="black">
                    <a:alpha val="15000"/>
                  </a:prstClr>
                </a:outerShdw>
              </a:effectLst>
            </p:grpSpPr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A412D9CB-0DB2-B049-8C6E-8A26BFDEBBAA}"/>
                    </a:ext>
                  </a:extLst>
                </p:cNvPr>
                <p:cNvSpPr/>
                <p:nvPr/>
              </p:nvSpPr>
              <p:spPr>
                <a:xfrm>
                  <a:off x="630018" y="1346554"/>
                  <a:ext cx="1891397" cy="1891397"/>
                </a:xfrm>
                <a:prstGeom prst="ellipse">
                  <a:avLst/>
                </a:prstGeom>
                <a:gradFill flip="none" rotWithShape="1">
                  <a:gsLst>
                    <a:gs pos="78000">
                      <a:srgbClr val="57BF6C"/>
                    </a:gs>
                    <a:gs pos="100000">
                      <a:schemeClr val="accent3"/>
                    </a:gs>
                    <a:gs pos="0">
                      <a:schemeClr val="accent2"/>
                    </a:gs>
                  </a:gsLst>
                  <a:lin ang="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4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0E68C740-1A92-CD54-7507-4EFB9A593A1E}"/>
                    </a:ext>
                  </a:extLst>
                </p:cNvPr>
                <p:cNvSpPr txBox="1"/>
                <p:nvPr/>
              </p:nvSpPr>
              <p:spPr>
                <a:xfrm>
                  <a:off x="804045" y="2236622"/>
                  <a:ext cx="1491785" cy="71600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algn="ctr" defTabSz="914400" latinLnBrk="1">
                    <a:defRPr sz="2200" b="1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effectLst>
                        <a:outerShdw blurRad="241300" sx="102000" sy="102000" algn="ctr" rotWithShape="0">
                          <a:prstClr val="black">
                            <a:alpha val="40000"/>
                          </a:prstClr>
                        </a:outerShdw>
                      </a:effectLst>
                      <a:latin typeface="나눔바른고딕" panose="020B0603020101020101" pitchFamily="50" charset="-127"/>
                      <a:ea typeface="나눔바른고딕" panose="020B0603020101020101" pitchFamily="50" charset="-127"/>
                    </a:defRPr>
                  </a:lvl1pPr>
                </a:lstStyle>
                <a:p>
                  <a:pPr>
                    <a:buClr>
                      <a:srgbClr val="9F4AB6"/>
                    </a:buClr>
                  </a:pPr>
                  <a:r>
                    <a:rPr kumimoji="1" lang="ko-KR" altLang="en-US" sz="2800" spc="-80" dirty="0">
                      <a:effectLst/>
                      <a:latin typeface="세종학당 본문체" panose="020B0503000000000000" pitchFamily="50" charset="-127"/>
                      <a:ea typeface="세종학당 본문체" panose="020B0503000000000000" pitchFamily="50" charset="-127"/>
                      <a:cs typeface="Arial" panose="020B0604020202020204" pitchFamily="34" charset="0"/>
                    </a:rPr>
                    <a:t>이해도를</a:t>
                  </a:r>
                  <a:endParaRPr kumimoji="1" lang="en-US" altLang="ko-KR" sz="2800" spc="-80" dirty="0">
                    <a:effectLst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Arial" panose="020B0604020202020204" pitchFamily="34" charset="0"/>
                  </a:endParaRPr>
                </a:p>
                <a:p>
                  <a:pPr>
                    <a:buClr>
                      <a:srgbClr val="9F4AB6"/>
                    </a:buClr>
                  </a:pPr>
                  <a:r>
                    <a:rPr kumimoji="1" lang="ko-KR" altLang="en-US" sz="2800" spc="-80" dirty="0">
                      <a:effectLst/>
                      <a:latin typeface="세종학당 본문체" panose="020B0503000000000000" pitchFamily="50" charset="-127"/>
                      <a:ea typeface="세종학당 본문체" panose="020B0503000000000000" pitchFamily="50" charset="-127"/>
                      <a:cs typeface="Arial" panose="020B0604020202020204" pitchFamily="34" charset="0"/>
                    </a:rPr>
                    <a:t> 고려합니다</a:t>
                  </a:r>
                </a:p>
              </p:txBody>
            </p:sp>
          </p:grpSp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D5EFA8C0-396E-3354-6F4C-E592FCC39F99}"/>
                  </a:ext>
                </a:extLst>
              </p:cNvPr>
              <p:cNvSpPr/>
              <p:nvPr/>
            </p:nvSpPr>
            <p:spPr>
              <a:xfrm>
                <a:off x="6546210" y="1641382"/>
                <a:ext cx="2008749" cy="2008749"/>
              </a:xfrm>
              <a:prstGeom prst="ellipse">
                <a:avLst/>
              </a:prstGeom>
              <a:noFill/>
              <a:ln>
                <a:solidFill>
                  <a:schemeClr val="accent3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15D58A8-A8F4-60DC-EBB9-0E719E136F3A}"/>
                  </a:ext>
                </a:extLst>
              </p:cNvPr>
              <p:cNvSpPr txBox="1"/>
              <p:nvPr/>
            </p:nvSpPr>
            <p:spPr>
              <a:xfrm>
                <a:off x="7145701" y="4119128"/>
                <a:ext cx="1631327" cy="3376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defRPr b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accent3">
                        <a:lumMod val="7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r>
                  <a:rPr lang="ko-KR" altLang="en-US" sz="24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쉬운 표현 사용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9A9A9C9-9346-0752-6D2D-7DA057BF941A}"/>
                  </a:ext>
                </a:extLst>
              </p:cNvPr>
              <p:cNvSpPr txBox="1"/>
              <p:nvPr/>
            </p:nvSpPr>
            <p:spPr>
              <a:xfrm>
                <a:off x="7145701" y="5067199"/>
                <a:ext cx="1774634" cy="6078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4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accent3">
                        <a:lumMod val="7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지시는 한 번에</a:t>
                </a:r>
                <a:endParaRPr lang="en-US" altLang="ko-KR" sz="2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3">
                      <a:lumMod val="75000"/>
                    </a:scheme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r>
                  <a:rPr lang="ko-KR" altLang="en-US" sz="24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accent3">
                        <a:lumMod val="7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한 가지씩</a:t>
                </a:r>
                <a:r>
                  <a:rPr lang="en-US" altLang="ko-KR" sz="24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accent3">
                        <a:lumMod val="7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!</a:t>
                </a:r>
                <a:endParaRPr lang="ko-KR" altLang="en-US" sz="2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3">
                      <a:lumMod val="75000"/>
                    </a:scheme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7" name="Freeform 45">
                <a:extLst>
                  <a:ext uri="{FF2B5EF4-FFF2-40B4-BE49-F238E27FC236}">
                    <a16:creationId xmlns:a16="http://schemas.microsoft.com/office/drawing/2014/main" id="{53E17B29-80DD-626B-6C49-2B7EADC0F8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37076" y="2190127"/>
                <a:ext cx="311150" cy="333375"/>
              </a:xfrm>
              <a:custGeom>
                <a:avLst/>
                <a:gdLst>
                  <a:gd name="T0" fmla="*/ 1588 w 1758"/>
                  <a:gd name="T1" fmla="*/ 432 h 1892"/>
                  <a:gd name="T2" fmla="*/ 1564 w 1758"/>
                  <a:gd name="T3" fmla="*/ 191 h 1892"/>
                  <a:gd name="T4" fmla="*/ 1497 w 1758"/>
                  <a:gd name="T5" fmla="*/ 0 h 1892"/>
                  <a:gd name="T6" fmla="*/ 5 w 1758"/>
                  <a:gd name="T7" fmla="*/ 392 h 1892"/>
                  <a:gd name="T8" fmla="*/ 10 w 1758"/>
                  <a:gd name="T9" fmla="*/ 555 h 1892"/>
                  <a:gd name="T10" fmla="*/ 214 w 1758"/>
                  <a:gd name="T11" fmla="*/ 1050 h 1892"/>
                  <a:gd name="T12" fmla="*/ 321 w 1758"/>
                  <a:gd name="T13" fmla="*/ 1276 h 1892"/>
                  <a:gd name="T14" fmla="*/ 181 w 1758"/>
                  <a:gd name="T15" fmla="*/ 1892 h 1892"/>
                  <a:gd name="T16" fmla="*/ 1183 w 1758"/>
                  <a:gd name="T17" fmla="*/ 1892 h 1892"/>
                  <a:gd name="T18" fmla="*/ 1144 w 1758"/>
                  <a:gd name="T19" fmla="*/ 1765 h 1892"/>
                  <a:gd name="T20" fmla="*/ 1168 w 1758"/>
                  <a:gd name="T21" fmla="*/ 1526 h 1892"/>
                  <a:gd name="T22" fmla="*/ 1282 w 1758"/>
                  <a:gd name="T23" fmla="*/ 1453 h 1892"/>
                  <a:gd name="T24" fmla="*/ 1561 w 1758"/>
                  <a:gd name="T25" fmla="*/ 1454 h 1892"/>
                  <a:gd name="T26" fmla="*/ 1606 w 1758"/>
                  <a:gd name="T27" fmla="*/ 1278 h 1892"/>
                  <a:gd name="T28" fmla="*/ 1643 w 1758"/>
                  <a:gd name="T29" fmla="*/ 1168 h 1892"/>
                  <a:gd name="T30" fmla="*/ 1610 w 1758"/>
                  <a:gd name="T31" fmla="*/ 1118 h 1892"/>
                  <a:gd name="T32" fmla="*/ 1644 w 1758"/>
                  <a:gd name="T33" fmla="*/ 1016 h 1892"/>
                  <a:gd name="T34" fmla="*/ 1670 w 1758"/>
                  <a:gd name="T35" fmla="*/ 907 h 1892"/>
                  <a:gd name="T36" fmla="*/ 1752 w 1758"/>
                  <a:gd name="T37" fmla="*/ 844 h 1892"/>
                  <a:gd name="T38" fmla="*/ 1636 w 1758"/>
                  <a:gd name="T39" fmla="*/ 643 h 1892"/>
                  <a:gd name="T40" fmla="*/ 1588 w 1758"/>
                  <a:gd name="T41" fmla="*/ 432 h 1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758" h="1892">
                    <a:moveTo>
                      <a:pt x="1588" y="432"/>
                    </a:moveTo>
                    <a:cubicBezTo>
                      <a:pt x="1625" y="347"/>
                      <a:pt x="1588" y="324"/>
                      <a:pt x="1564" y="191"/>
                    </a:cubicBezTo>
                    <a:cubicBezTo>
                      <a:pt x="1552" y="129"/>
                      <a:pt x="1531" y="63"/>
                      <a:pt x="1497" y="0"/>
                    </a:cubicBezTo>
                    <a:cubicBezTo>
                      <a:pt x="5" y="392"/>
                      <a:pt x="5" y="392"/>
                      <a:pt x="5" y="392"/>
                    </a:cubicBezTo>
                    <a:cubicBezTo>
                      <a:pt x="0" y="449"/>
                      <a:pt x="2" y="505"/>
                      <a:pt x="10" y="555"/>
                    </a:cubicBezTo>
                    <a:cubicBezTo>
                      <a:pt x="38" y="735"/>
                      <a:pt x="145" y="956"/>
                      <a:pt x="214" y="1050"/>
                    </a:cubicBezTo>
                    <a:cubicBezTo>
                      <a:pt x="284" y="1145"/>
                      <a:pt x="318" y="1214"/>
                      <a:pt x="321" y="1276"/>
                    </a:cubicBezTo>
                    <a:cubicBezTo>
                      <a:pt x="330" y="1454"/>
                      <a:pt x="291" y="1628"/>
                      <a:pt x="181" y="1892"/>
                    </a:cubicBezTo>
                    <a:cubicBezTo>
                      <a:pt x="181" y="1892"/>
                      <a:pt x="1101" y="1892"/>
                      <a:pt x="1183" y="1892"/>
                    </a:cubicBezTo>
                    <a:cubicBezTo>
                      <a:pt x="1163" y="1852"/>
                      <a:pt x="1151" y="1829"/>
                      <a:pt x="1144" y="1765"/>
                    </a:cubicBezTo>
                    <a:cubicBezTo>
                      <a:pt x="1134" y="1683"/>
                      <a:pt x="1148" y="1589"/>
                      <a:pt x="1168" y="1526"/>
                    </a:cubicBezTo>
                    <a:cubicBezTo>
                      <a:pt x="1182" y="1483"/>
                      <a:pt x="1233" y="1454"/>
                      <a:pt x="1282" y="1453"/>
                    </a:cubicBezTo>
                    <a:cubicBezTo>
                      <a:pt x="1363" y="1452"/>
                      <a:pt x="1436" y="1477"/>
                      <a:pt x="1561" y="1454"/>
                    </a:cubicBezTo>
                    <a:cubicBezTo>
                      <a:pt x="1626" y="1442"/>
                      <a:pt x="1623" y="1345"/>
                      <a:pt x="1606" y="1278"/>
                    </a:cubicBezTo>
                    <a:cubicBezTo>
                      <a:pt x="1590" y="1210"/>
                      <a:pt x="1644" y="1196"/>
                      <a:pt x="1643" y="1168"/>
                    </a:cubicBezTo>
                    <a:cubicBezTo>
                      <a:pt x="1643" y="1153"/>
                      <a:pt x="1649" y="1141"/>
                      <a:pt x="1610" y="1118"/>
                    </a:cubicBezTo>
                    <a:cubicBezTo>
                      <a:pt x="1681" y="1080"/>
                      <a:pt x="1657" y="1044"/>
                      <a:pt x="1644" y="1016"/>
                    </a:cubicBezTo>
                    <a:cubicBezTo>
                      <a:pt x="1598" y="915"/>
                      <a:pt x="1649" y="915"/>
                      <a:pt x="1670" y="907"/>
                    </a:cubicBezTo>
                    <a:cubicBezTo>
                      <a:pt x="1691" y="899"/>
                      <a:pt x="1746" y="889"/>
                      <a:pt x="1752" y="844"/>
                    </a:cubicBezTo>
                    <a:cubicBezTo>
                      <a:pt x="1758" y="799"/>
                      <a:pt x="1690" y="714"/>
                      <a:pt x="1636" y="643"/>
                    </a:cubicBezTo>
                    <a:cubicBezTo>
                      <a:pt x="1583" y="571"/>
                      <a:pt x="1558" y="502"/>
                      <a:pt x="1588" y="432"/>
                    </a:cubicBez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8" name="Freeform 46">
                <a:extLst>
                  <a:ext uri="{FF2B5EF4-FFF2-40B4-BE49-F238E27FC236}">
                    <a16:creationId xmlns:a16="http://schemas.microsoft.com/office/drawing/2014/main" id="{EF999D95-3078-D625-508F-3C15F9D6B4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52939" y="2017089"/>
                <a:ext cx="85725" cy="242888"/>
              </a:xfrm>
              <a:custGeom>
                <a:avLst/>
                <a:gdLst>
                  <a:gd name="T0" fmla="*/ 274 w 484"/>
                  <a:gd name="T1" fmla="*/ 112 h 1371"/>
                  <a:gd name="T2" fmla="*/ 43 w 484"/>
                  <a:gd name="T3" fmla="*/ 596 h 1371"/>
                  <a:gd name="T4" fmla="*/ 163 w 484"/>
                  <a:gd name="T5" fmla="*/ 1158 h 1371"/>
                  <a:gd name="T6" fmla="*/ 484 w 484"/>
                  <a:gd name="T7" fmla="*/ 1371 h 1371"/>
                  <a:gd name="T8" fmla="*/ 483 w 484"/>
                  <a:gd name="T9" fmla="*/ 0 h 1371"/>
                  <a:gd name="T10" fmla="*/ 274 w 484"/>
                  <a:gd name="T11" fmla="*/ 112 h 1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4" h="1371">
                    <a:moveTo>
                      <a:pt x="274" y="112"/>
                    </a:moveTo>
                    <a:cubicBezTo>
                      <a:pt x="154" y="223"/>
                      <a:pt x="88" y="385"/>
                      <a:pt x="43" y="596"/>
                    </a:cubicBezTo>
                    <a:cubicBezTo>
                      <a:pt x="0" y="796"/>
                      <a:pt x="49" y="1012"/>
                      <a:pt x="163" y="1158"/>
                    </a:cubicBezTo>
                    <a:cubicBezTo>
                      <a:pt x="234" y="1249"/>
                      <a:pt x="359" y="1328"/>
                      <a:pt x="484" y="1371"/>
                    </a:cubicBezTo>
                    <a:cubicBezTo>
                      <a:pt x="483" y="0"/>
                      <a:pt x="483" y="0"/>
                      <a:pt x="483" y="0"/>
                    </a:cubicBezTo>
                    <a:cubicBezTo>
                      <a:pt x="411" y="17"/>
                      <a:pt x="339" y="52"/>
                      <a:pt x="274" y="112"/>
                    </a:cubicBez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9" name="Oval 47">
                <a:extLst>
                  <a:ext uri="{FF2B5EF4-FFF2-40B4-BE49-F238E27FC236}">
                    <a16:creationId xmlns:a16="http://schemas.microsoft.com/office/drawing/2014/main" id="{D9825CE1-9C1A-BBEB-9CC1-38B3D5B42E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43439" y="2155202"/>
                <a:ext cx="41275" cy="41275"/>
              </a:xfrm>
              <a:prstGeom prst="ellipse">
                <a:avLst/>
              </a:pr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0" name="Freeform 48">
                <a:extLst>
                  <a:ext uri="{FF2B5EF4-FFF2-40B4-BE49-F238E27FC236}">
                    <a16:creationId xmlns:a16="http://schemas.microsoft.com/office/drawing/2014/main" id="{DC7C3ED3-BE5D-FA29-391B-B1F453A86E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41851" y="2017089"/>
                <a:ext cx="44450" cy="120650"/>
              </a:xfrm>
              <a:custGeom>
                <a:avLst/>
                <a:gdLst>
                  <a:gd name="T0" fmla="*/ 50 w 259"/>
                  <a:gd name="T1" fmla="*/ 603 h 679"/>
                  <a:gd name="T2" fmla="*/ 50 w 259"/>
                  <a:gd name="T3" fmla="*/ 603 h 679"/>
                  <a:gd name="T4" fmla="*/ 130 w 259"/>
                  <a:gd name="T5" fmla="*/ 679 h 679"/>
                  <a:gd name="T6" fmla="*/ 210 w 259"/>
                  <a:gd name="T7" fmla="*/ 603 h 679"/>
                  <a:gd name="T8" fmla="*/ 210 w 259"/>
                  <a:gd name="T9" fmla="*/ 603 h 679"/>
                  <a:gd name="T10" fmla="*/ 257 w 259"/>
                  <a:gd name="T11" fmla="*/ 156 h 679"/>
                  <a:gd name="T12" fmla="*/ 259 w 259"/>
                  <a:gd name="T13" fmla="*/ 129 h 679"/>
                  <a:gd name="T14" fmla="*/ 130 w 259"/>
                  <a:gd name="T15" fmla="*/ 0 h 679"/>
                  <a:gd name="T16" fmla="*/ 0 w 259"/>
                  <a:gd name="T17" fmla="*/ 129 h 679"/>
                  <a:gd name="T18" fmla="*/ 3 w 259"/>
                  <a:gd name="T19" fmla="*/ 156 h 679"/>
                  <a:gd name="T20" fmla="*/ 50 w 259"/>
                  <a:gd name="T21" fmla="*/ 603 h 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9" h="679">
                    <a:moveTo>
                      <a:pt x="50" y="603"/>
                    </a:moveTo>
                    <a:cubicBezTo>
                      <a:pt x="50" y="603"/>
                      <a:pt x="50" y="603"/>
                      <a:pt x="50" y="603"/>
                    </a:cubicBezTo>
                    <a:cubicBezTo>
                      <a:pt x="52" y="645"/>
                      <a:pt x="87" y="679"/>
                      <a:pt x="130" y="679"/>
                    </a:cubicBezTo>
                    <a:cubicBezTo>
                      <a:pt x="173" y="679"/>
                      <a:pt x="208" y="645"/>
                      <a:pt x="210" y="603"/>
                    </a:cubicBezTo>
                    <a:cubicBezTo>
                      <a:pt x="210" y="603"/>
                      <a:pt x="210" y="603"/>
                      <a:pt x="210" y="603"/>
                    </a:cubicBezTo>
                    <a:cubicBezTo>
                      <a:pt x="257" y="156"/>
                      <a:pt x="257" y="156"/>
                      <a:pt x="257" y="156"/>
                    </a:cubicBezTo>
                    <a:cubicBezTo>
                      <a:pt x="258" y="148"/>
                      <a:pt x="259" y="138"/>
                      <a:pt x="259" y="129"/>
                    </a:cubicBezTo>
                    <a:cubicBezTo>
                      <a:pt x="259" y="58"/>
                      <a:pt x="201" y="0"/>
                      <a:pt x="130" y="0"/>
                    </a:cubicBezTo>
                    <a:cubicBezTo>
                      <a:pt x="58" y="0"/>
                      <a:pt x="0" y="58"/>
                      <a:pt x="0" y="129"/>
                    </a:cubicBezTo>
                    <a:cubicBezTo>
                      <a:pt x="0" y="138"/>
                      <a:pt x="1" y="147"/>
                      <a:pt x="3" y="156"/>
                    </a:cubicBezTo>
                    <a:lnTo>
                      <a:pt x="50" y="603"/>
                    </a:lnTo>
                    <a:close/>
                  </a:path>
                </a:pathLst>
              </a:custGeom>
              <a:solidFill>
                <a:schemeClr val="bg1">
                  <a:alpha val="6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42D37671-E056-EC66-C061-07732B71A5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41683" y="4787667"/>
                <a:ext cx="2422601" cy="0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자유형: 도형 21">
                <a:extLst>
                  <a:ext uri="{FF2B5EF4-FFF2-40B4-BE49-F238E27FC236}">
                    <a16:creationId xmlns:a16="http://schemas.microsoft.com/office/drawing/2014/main" id="{1CC5D696-C9DA-0650-2DAD-B5E11EE413B2}"/>
                  </a:ext>
                </a:extLst>
              </p:cNvPr>
              <p:cNvSpPr/>
              <p:nvPr/>
            </p:nvSpPr>
            <p:spPr>
              <a:xfrm>
                <a:off x="6580833" y="4160762"/>
                <a:ext cx="377653" cy="480159"/>
              </a:xfrm>
              <a:custGeom>
                <a:avLst/>
                <a:gdLst>
                  <a:gd name="connsiteX0" fmla="*/ 127364 w 666750"/>
                  <a:gd name="connsiteY0" fmla="*/ 754099 h 847725"/>
                  <a:gd name="connsiteX1" fmla="*/ 184838 w 666750"/>
                  <a:gd name="connsiteY1" fmla="*/ 654439 h 847725"/>
                  <a:gd name="connsiteX2" fmla="*/ 259276 w 666750"/>
                  <a:gd name="connsiteY2" fmla="*/ 630302 h 847725"/>
                  <a:gd name="connsiteX3" fmla="*/ 279955 w 666750"/>
                  <a:gd name="connsiteY3" fmla="*/ 556169 h 847725"/>
                  <a:gd name="connsiteX4" fmla="*/ 321303 w 666750"/>
                  <a:gd name="connsiteY4" fmla="*/ 550245 h 847725"/>
                  <a:gd name="connsiteX5" fmla="*/ 353392 w 666750"/>
                  <a:gd name="connsiteY5" fmla="*/ 418114 h 847725"/>
                  <a:gd name="connsiteX6" fmla="*/ 271220 w 666750"/>
                  <a:gd name="connsiteY6" fmla="*/ 339466 h 847725"/>
                  <a:gd name="connsiteX7" fmla="*/ 52631 w 666750"/>
                  <a:gd name="connsiteY7" fmla="*/ 131668 h 847725"/>
                  <a:gd name="connsiteX8" fmla="*/ 23980 w 666750"/>
                  <a:gd name="connsiteY8" fmla="*/ 104322 h 847725"/>
                  <a:gd name="connsiteX9" fmla="*/ 22780 w 666750"/>
                  <a:gd name="connsiteY9" fmla="*/ 24750 h 847725"/>
                  <a:gd name="connsiteX10" fmla="*/ 102285 w 666750"/>
                  <a:gd name="connsiteY10" fmla="*/ 22293 h 847725"/>
                  <a:gd name="connsiteX11" fmla="*/ 205460 w 666750"/>
                  <a:gd name="connsiteY11" fmla="*/ 119648 h 847725"/>
                  <a:gd name="connsiteX12" fmla="*/ 355793 w 666750"/>
                  <a:gd name="connsiteY12" fmla="*/ 261999 h 847725"/>
                  <a:gd name="connsiteX13" fmla="*/ 402322 w 666750"/>
                  <a:gd name="connsiteY13" fmla="*/ 293003 h 847725"/>
                  <a:gd name="connsiteX14" fmla="*/ 467578 w 666750"/>
                  <a:gd name="connsiteY14" fmla="*/ 282478 h 847725"/>
                  <a:gd name="connsiteX15" fmla="*/ 492753 w 666750"/>
                  <a:gd name="connsiteY15" fmla="*/ 252217 h 847725"/>
                  <a:gd name="connsiteX16" fmla="*/ 540654 w 666750"/>
                  <a:gd name="connsiteY16" fmla="*/ 173759 h 847725"/>
                  <a:gd name="connsiteX17" fmla="*/ 641371 w 666750"/>
                  <a:gd name="connsiteY17" fmla="*/ 158319 h 847725"/>
                  <a:gd name="connsiteX18" fmla="*/ 655764 w 666750"/>
                  <a:gd name="connsiteY18" fmla="*/ 248283 h 847725"/>
                  <a:gd name="connsiteX19" fmla="*/ 576677 w 666750"/>
                  <a:gd name="connsiteY19" fmla="*/ 379595 h 847725"/>
                  <a:gd name="connsiteX20" fmla="*/ 537568 w 666750"/>
                  <a:gd name="connsiteY20" fmla="*/ 444031 h 847725"/>
                  <a:gd name="connsiteX21" fmla="*/ 537015 w 666750"/>
                  <a:gd name="connsiteY21" fmla="*/ 460424 h 847725"/>
                  <a:gd name="connsiteX22" fmla="*/ 572982 w 666750"/>
                  <a:gd name="connsiteY22" fmla="*/ 535186 h 847725"/>
                  <a:gd name="connsiteX23" fmla="*/ 500897 w 666750"/>
                  <a:gd name="connsiteY23" fmla="*/ 748689 h 847725"/>
                  <a:gd name="connsiteX24" fmla="*/ 333971 w 666750"/>
                  <a:gd name="connsiteY24" fmla="*/ 828651 h 847725"/>
                  <a:gd name="connsiteX25" fmla="*/ 134413 w 666750"/>
                  <a:gd name="connsiteY25" fmla="*/ 767281 h 847725"/>
                  <a:gd name="connsiteX26" fmla="*/ 127364 w 666750"/>
                  <a:gd name="connsiteY26" fmla="*/ 754099 h 847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66750" h="847725">
                    <a:moveTo>
                      <a:pt x="127364" y="754099"/>
                    </a:moveTo>
                    <a:cubicBezTo>
                      <a:pt x="176589" y="729486"/>
                      <a:pt x="191429" y="703921"/>
                      <a:pt x="184838" y="654439"/>
                    </a:cubicBezTo>
                    <a:cubicBezTo>
                      <a:pt x="213356" y="657734"/>
                      <a:pt x="238969" y="651572"/>
                      <a:pt x="259276" y="630302"/>
                    </a:cubicBezTo>
                    <a:cubicBezTo>
                      <a:pt x="279688" y="608928"/>
                      <a:pt x="285498" y="583392"/>
                      <a:pt x="279955" y="556169"/>
                    </a:cubicBezTo>
                    <a:cubicBezTo>
                      <a:pt x="294147" y="554255"/>
                      <a:pt x="308387" y="554340"/>
                      <a:pt x="321303" y="550245"/>
                    </a:cubicBezTo>
                    <a:cubicBezTo>
                      <a:pt x="378634" y="532052"/>
                      <a:pt x="395931" y="460672"/>
                      <a:pt x="353392" y="418114"/>
                    </a:cubicBezTo>
                    <a:cubicBezTo>
                      <a:pt x="326599" y="391301"/>
                      <a:pt x="298690" y="365593"/>
                      <a:pt x="271220" y="339466"/>
                    </a:cubicBezTo>
                    <a:cubicBezTo>
                      <a:pt x="198373" y="270181"/>
                      <a:pt x="125497" y="200934"/>
                      <a:pt x="52631" y="131668"/>
                    </a:cubicBezTo>
                    <a:cubicBezTo>
                      <a:pt x="43058" y="122572"/>
                      <a:pt x="33219" y="113742"/>
                      <a:pt x="23980" y="104322"/>
                    </a:cubicBezTo>
                    <a:cubicBezTo>
                      <a:pt x="1929" y="81843"/>
                      <a:pt x="1548" y="47029"/>
                      <a:pt x="22780" y="24750"/>
                    </a:cubicBezTo>
                    <a:cubicBezTo>
                      <a:pt x="43925" y="2567"/>
                      <a:pt x="79034" y="900"/>
                      <a:pt x="102285" y="22293"/>
                    </a:cubicBezTo>
                    <a:cubicBezTo>
                      <a:pt x="137080" y="54306"/>
                      <a:pt x="171122" y="87139"/>
                      <a:pt x="205460" y="119648"/>
                    </a:cubicBezTo>
                    <a:cubicBezTo>
                      <a:pt x="255571" y="167092"/>
                      <a:pt x="305634" y="214612"/>
                      <a:pt x="355793" y="261999"/>
                    </a:cubicBezTo>
                    <a:cubicBezTo>
                      <a:pt x="369509" y="274953"/>
                      <a:pt x="384711" y="285745"/>
                      <a:pt x="402322" y="293003"/>
                    </a:cubicBezTo>
                    <a:cubicBezTo>
                      <a:pt x="426316" y="302890"/>
                      <a:pt x="448557" y="300061"/>
                      <a:pt x="467578" y="282478"/>
                    </a:cubicBezTo>
                    <a:cubicBezTo>
                      <a:pt x="477151" y="273629"/>
                      <a:pt x="485714" y="263199"/>
                      <a:pt x="492753" y="252217"/>
                    </a:cubicBezTo>
                    <a:cubicBezTo>
                      <a:pt x="509288" y="226433"/>
                      <a:pt x="523919" y="199410"/>
                      <a:pt x="540654" y="173759"/>
                    </a:cubicBezTo>
                    <a:cubicBezTo>
                      <a:pt x="563247" y="139117"/>
                      <a:pt x="609063" y="132592"/>
                      <a:pt x="641371" y="158319"/>
                    </a:cubicBezTo>
                    <a:cubicBezTo>
                      <a:pt x="667984" y="179513"/>
                      <a:pt x="674252" y="217260"/>
                      <a:pt x="655764" y="248283"/>
                    </a:cubicBezTo>
                    <a:cubicBezTo>
                      <a:pt x="629608" y="292174"/>
                      <a:pt x="603071" y="335837"/>
                      <a:pt x="576677" y="379595"/>
                    </a:cubicBezTo>
                    <a:cubicBezTo>
                      <a:pt x="563704" y="401112"/>
                      <a:pt x="550855" y="422705"/>
                      <a:pt x="537568" y="444031"/>
                    </a:cubicBezTo>
                    <a:cubicBezTo>
                      <a:pt x="533977" y="449784"/>
                      <a:pt x="533996" y="454347"/>
                      <a:pt x="537015" y="460424"/>
                    </a:cubicBezTo>
                    <a:cubicBezTo>
                      <a:pt x="549322" y="485189"/>
                      <a:pt x="560904" y="510306"/>
                      <a:pt x="572982" y="535186"/>
                    </a:cubicBezTo>
                    <a:cubicBezTo>
                      <a:pt x="612853" y="617282"/>
                      <a:pt x="582469" y="708407"/>
                      <a:pt x="500897" y="748689"/>
                    </a:cubicBezTo>
                    <a:cubicBezTo>
                      <a:pt x="445575" y="775997"/>
                      <a:pt x="389930" y="802676"/>
                      <a:pt x="333971" y="828651"/>
                    </a:cubicBezTo>
                    <a:cubicBezTo>
                      <a:pt x="261257" y="862398"/>
                      <a:pt x="175570" y="835661"/>
                      <a:pt x="134413" y="767281"/>
                    </a:cubicBezTo>
                    <a:cubicBezTo>
                      <a:pt x="131850" y="763014"/>
                      <a:pt x="129698" y="758490"/>
                      <a:pt x="127364" y="754099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3" name="자유형: 도형 22">
                <a:extLst>
                  <a:ext uri="{FF2B5EF4-FFF2-40B4-BE49-F238E27FC236}">
                    <a16:creationId xmlns:a16="http://schemas.microsoft.com/office/drawing/2014/main" id="{D434D96E-95DC-C51D-B452-BDEA290D149A}"/>
                  </a:ext>
                </a:extLst>
              </p:cNvPr>
              <p:cNvSpPr/>
              <p:nvPr/>
            </p:nvSpPr>
            <p:spPr>
              <a:xfrm>
                <a:off x="6564608" y="4361411"/>
                <a:ext cx="161851" cy="156456"/>
              </a:xfrm>
              <a:custGeom>
                <a:avLst/>
                <a:gdLst>
                  <a:gd name="connsiteX0" fmla="*/ 69636 w 285750"/>
                  <a:gd name="connsiteY0" fmla="*/ 7144 h 276225"/>
                  <a:gd name="connsiteX1" fmla="*/ 102231 w 285750"/>
                  <a:gd name="connsiteY1" fmla="*/ 21946 h 276225"/>
                  <a:gd name="connsiteX2" fmla="*/ 269585 w 285750"/>
                  <a:gd name="connsiteY2" fmla="*/ 179689 h 276225"/>
                  <a:gd name="connsiteX3" fmla="*/ 271576 w 285750"/>
                  <a:gd name="connsiteY3" fmla="*/ 259175 h 276225"/>
                  <a:gd name="connsiteX4" fmla="*/ 191242 w 285750"/>
                  <a:gd name="connsiteY4" fmla="*/ 262080 h 276225"/>
                  <a:gd name="connsiteX5" fmla="*/ 45252 w 285750"/>
                  <a:gd name="connsiteY5" fmla="*/ 124511 h 276225"/>
                  <a:gd name="connsiteX6" fmla="*/ 24735 w 285750"/>
                  <a:gd name="connsiteY6" fmla="*/ 105318 h 276225"/>
                  <a:gd name="connsiteX7" fmla="*/ 11572 w 285750"/>
                  <a:gd name="connsiteY7" fmla="*/ 41720 h 276225"/>
                  <a:gd name="connsiteX8" fmla="*/ 69636 w 285750"/>
                  <a:gd name="connsiteY8" fmla="*/ 7144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5750" h="276225">
                    <a:moveTo>
                      <a:pt x="69636" y="7144"/>
                    </a:moveTo>
                    <a:cubicBezTo>
                      <a:pt x="78475" y="7306"/>
                      <a:pt x="91534" y="11897"/>
                      <a:pt x="102231" y="21946"/>
                    </a:cubicBezTo>
                    <a:cubicBezTo>
                      <a:pt x="158104" y="74428"/>
                      <a:pt x="214073" y="126825"/>
                      <a:pt x="269585" y="179689"/>
                    </a:cubicBezTo>
                    <a:cubicBezTo>
                      <a:pt x="292264" y="201282"/>
                      <a:pt x="292617" y="236782"/>
                      <a:pt x="271576" y="259175"/>
                    </a:cubicBezTo>
                    <a:cubicBezTo>
                      <a:pt x="249821" y="282321"/>
                      <a:pt x="214759" y="284016"/>
                      <a:pt x="191242" y="262080"/>
                    </a:cubicBezTo>
                    <a:cubicBezTo>
                      <a:pt x="142350" y="216475"/>
                      <a:pt x="93896" y="170393"/>
                      <a:pt x="45252" y="124511"/>
                    </a:cubicBezTo>
                    <a:cubicBezTo>
                      <a:pt x="38442" y="118081"/>
                      <a:pt x="31393" y="111900"/>
                      <a:pt x="24735" y="105318"/>
                    </a:cubicBezTo>
                    <a:cubicBezTo>
                      <a:pt x="7533" y="88297"/>
                      <a:pt x="2533" y="63694"/>
                      <a:pt x="11572" y="41720"/>
                    </a:cubicBezTo>
                    <a:cubicBezTo>
                      <a:pt x="20144" y="20888"/>
                      <a:pt x="40871" y="7182"/>
                      <a:pt x="69636" y="714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4" name="자유형: 도형 23">
                <a:extLst>
                  <a:ext uri="{FF2B5EF4-FFF2-40B4-BE49-F238E27FC236}">
                    <a16:creationId xmlns:a16="http://schemas.microsoft.com/office/drawing/2014/main" id="{C554C713-B487-BC7B-A52B-E19C5C320B3E}"/>
                  </a:ext>
                </a:extLst>
              </p:cNvPr>
              <p:cNvSpPr/>
              <p:nvPr/>
            </p:nvSpPr>
            <p:spPr>
              <a:xfrm>
                <a:off x="6618811" y="4304539"/>
                <a:ext cx="161851" cy="156456"/>
              </a:xfrm>
              <a:custGeom>
                <a:avLst/>
                <a:gdLst>
                  <a:gd name="connsiteX0" fmla="*/ 286027 w 285750"/>
                  <a:gd name="connsiteY0" fmla="*/ 227956 h 276225"/>
                  <a:gd name="connsiteX1" fmla="*/ 253222 w 285750"/>
                  <a:gd name="connsiteY1" fmla="*/ 271943 h 276225"/>
                  <a:gd name="connsiteX2" fmla="*/ 193377 w 285750"/>
                  <a:gd name="connsiteY2" fmla="*/ 264142 h 276225"/>
                  <a:gd name="connsiteX3" fmla="*/ 116986 w 285750"/>
                  <a:gd name="connsiteY3" fmla="*/ 192466 h 276225"/>
                  <a:gd name="connsiteX4" fmla="*/ 26061 w 285750"/>
                  <a:gd name="connsiteY4" fmla="*/ 106398 h 276225"/>
                  <a:gd name="connsiteX5" fmla="*/ 8735 w 285750"/>
                  <a:gd name="connsiteY5" fmla="*/ 51887 h 276225"/>
                  <a:gd name="connsiteX6" fmla="*/ 104080 w 285750"/>
                  <a:gd name="connsiteY6" fmla="*/ 23493 h 276225"/>
                  <a:gd name="connsiteX7" fmla="*/ 166259 w 285750"/>
                  <a:gd name="connsiteY7" fmla="*/ 82319 h 276225"/>
                  <a:gd name="connsiteX8" fmla="*/ 260976 w 285750"/>
                  <a:gd name="connsiteY8" fmla="*/ 171826 h 276225"/>
                  <a:gd name="connsiteX9" fmla="*/ 286027 w 285750"/>
                  <a:gd name="connsiteY9" fmla="*/ 227956 h 2762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5750" h="276225">
                    <a:moveTo>
                      <a:pt x="286027" y="227956"/>
                    </a:moveTo>
                    <a:cubicBezTo>
                      <a:pt x="285465" y="243844"/>
                      <a:pt x="274987" y="262037"/>
                      <a:pt x="253222" y="271943"/>
                    </a:cubicBezTo>
                    <a:cubicBezTo>
                      <a:pt x="232153" y="281525"/>
                      <a:pt x="210893" y="279639"/>
                      <a:pt x="193377" y="264142"/>
                    </a:cubicBezTo>
                    <a:cubicBezTo>
                      <a:pt x="167240" y="241015"/>
                      <a:pt x="142361" y="216450"/>
                      <a:pt x="116986" y="192466"/>
                    </a:cubicBezTo>
                    <a:cubicBezTo>
                      <a:pt x="86649" y="163806"/>
                      <a:pt x="56284" y="135173"/>
                      <a:pt x="26061" y="106398"/>
                    </a:cubicBezTo>
                    <a:cubicBezTo>
                      <a:pt x="10383" y="91473"/>
                      <a:pt x="3848" y="73166"/>
                      <a:pt x="8735" y="51887"/>
                    </a:cubicBezTo>
                    <a:cubicBezTo>
                      <a:pt x="18879" y="7719"/>
                      <a:pt x="70362" y="-7587"/>
                      <a:pt x="104080" y="23493"/>
                    </a:cubicBezTo>
                    <a:cubicBezTo>
                      <a:pt x="125054" y="42829"/>
                      <a:pt x="145542" y="62698"/>
                      <a:pt x="166259" y="82319"/>
                    </a:cubicBezTo>
                    <a:cubicBezTo>
                      <a:pt x="197806" y="112180"/>
                      <a:pt x="229200" y="142203"/>
                      <a:pt x="260976" y="171826"/>
                    </a:cubicBezTo>
                    <a:cubicBezTo>
                      <a:pt x="275159" y="185046"/>
                      <a:pt x="286303" y="199458"/>
                      <a:pt x="286027" y="22795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5" name="자유형: 도형 24">
                <a:extLst>
                  <a:ext uri="{FF2B5EF4-FFF2-40B4-BE49-F238E27FC236}">
                    <a16:creationId xmlns:a16="http://schemas.microsoft.com/office/drawing/2014/main" id="{94188E3F-047E-9FAA-C335-8F4216C9E6C0}"/>
                  </a:ext>
                </a:extLst>
              </p:cNvPr>
              <p:cNvSpPr/>
              <p:nvPr/>
            </p:nvSpPr>
            <p:spPr>
              <a:xfrm>
                <a:off x="6524975" y="4431437"/>
                <a:ext cx="151061" cy="145666"/>
              </a:xfrm>
              <a:custGeom>
                <a:avLst/>
                <a:gdLst>
                  <a:gd name="connsiteX0" fmla="*/ 66076 w 266700"/>
                  <a:gd name="connsiteY0" fmla="*/ 7147 h 257175"/>
                  <a:gd name="connsiteX1" fmla="*/ 106671 w 266700"/>
                  <a:gd name="connsiteY1" fmla="*/ 25625 h 257175"/>
                  <a:gd name="connsiteX2" fmla="*/ 219647 w 266700"/>
                  <a:gd name="connsiteY2" fmla="*/ 132839 h 257175"/>
                  <a:gd name="connsiteX3" fmla="*/ 242879 w 266700"/>
                  <a:gd name="connsiteY3" fmla="*/ 154727 h 257175"/>
                  <a:gd name="connsiteX4" fmla="*/ 245641 w 266700"/>
                  <a:gd name="connsiteY4" fmla="*/ 237004 h 257175"/>
                  <a:gd name="connsiteX5" fmla="*/ 164193 w 266700"/>
                  <a:gd name="connsiteY5" fmla="*/ 237080 h 257175"/>
                  <a:gd name="connsiteX6" fmla="*/ 31510 w 266700"/>
                  <a:gd name="connsiteY6" fmla="*/ 111684 h 257175"/>
                  <a:gd name="connsiteX7" fmla="*/ 8316 w 266700"/>
                  <a:gd name="connsiteY7" fmla="*/ 53086 h 257175"/>
                  <a:gd name="connsiteX8" fmla="*/ 66076 w 266700"/>
                  <a:gd name="connsiteY8" fmla="*/ 7147 h 2571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6700" h="257175">
                    <a:moveTo>
                      <a:pt x="66076" y="7147"/>
                    </a:moveTo>
                    <a:cubicBezTo>
                      <a:pt x="81392" y="6975"/>
                      <a:pt x="94832" y="14376"/>
                      <a:pt x="106671" y="25625"/>
                    </a:cubicBezTo>
                    <a:cubicBezTo>
                      <a:pt x="144295" y="61401"/>
                      <a:pt x="181976" y="97120"/>
                      <a:pt x="219647" y="132839"/>
                    </a:cubicBezTo>
                    <a:cubicBezTo>
                      <a:pt x="227363" y="140163"/>
                      <a:pt x="235288" y="147269"/>
                      <a:pt x="242879" y="154727"/>
                    </a:cubicBezTo>
                    <a:cubicBezTo>
                      <a:pt x="267034" y="178482"/>
                      <a:pt x="268168" y="214001"/>
                      <a:pt x="245641" y="237004"/>
                    </a:cubicBezTo>
                    <a:cubicBezTo>
                      <a:pt x="223419" y="259702"/>
                      <a:pt x="188320" y="259835"/>
                      <a:pt x="164193" y="237080"/>
                    </a:cubicBezTo>
                    <a:cubicBezTo>
                      <a:pt x="119930" y="195323"/>
                      <a:pt x="75944" y="153260"/>
                      <a:pt x="31510" y="111684"/>
                    </a:cubicBezTo>
                    <a:cubicBezTo>
                      <a:pt x="14327" y="95605"/>
                      <a:pt x="3430" y="77584"/>
                      <a:pt x="8316" y="53086"/>
                    </a:cubicBezTo>
                    <a:cubicBezTo>
                      <a:pt x="13831" y="25377"/>
                      <a:pt x="36434" y="6985"/>
                      <a:pt x="66076" y="7147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6" name="자유형: 도형 25">
                <a:extLst>
                  <a:ext uri="{FF2B5EF4-FFF2-40B4-BE49-F238E27FC236}">
                    <a16:creationId xmlns:a16="http://schemas.microsoft.com/office/drawing/2014/main" id="{6692DFB1-9B2A-D5AD-A184-FA2399DC5344}"/>
                  </a:ext>
                </a:extLst>
              </p:cNvPr>
              <p:cNvSpPr/>
              <p:nvPr/>
            </p:nvSpPr>
            <p:spPr>
              <a:xfrm>
                <a:off x="6837999" y="4153384"/>
                <a:ext cx="70136" cy="59345"/>
              </a:xfrm>
              <a:custGeom>
                <a:avLst/>
                <a:gdLst>
                  <a:gd name="connsiteX0" fmla="*/ 32321 w 123825"/>
                  <a:gd name="connsiteY0" fmla="*/ 103041 h 104775"/>
                  <a:gd name="connsiteX1" fmla="*/ 9556 w 123825"/>
                  <a:gd name="connsiteY1" fmla="*/ 89553 h 104775"/>
                  <a:gd name="connsiteX2" fmla="*/ 13224 w 123825"/>
                  <a:gd name="connsiteY2" fmla="*/ 64646 h 104775"/>
                  <a:gd name="connsiteX3" fmla="*/ 21987 w 123825"/>
                  <a:gd name="connsiteY3" fmla="*/ 57283 h 104775"/>
                  <a:gd name="connsiteX4" fmla="*/ 82794 w 123825"/>
                  <a:gd name="connsiteY4" fmla="*/ 12887 h 104775"/>
                  <a:gd name="connsiteX5" fmla="*/ 116675 w 123825"/>
                  <a:gd name="connsiteY5" fmla="*/ 16316 h 104775"/>
                  <a:gd name="connsiteX6" fmla="*/ 110074 w 123825"/>
                  <a:gd name="connsiteY6" fmla="*/ 49672 h 104775"/>
                  <a:gd name="connsiteX7" fmla="*/ 46171 w 123825"/>
                  <a:gd name="connsiteY7" fmla="*/ 96316 h 104775"/>
                  <a:gd name="connsiteX8" fmla="*/ 32321 w 123825"/>
                  <a:gd name="connsiteY8" fmla="*/ 103041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3825" h="104775">
                    <a:moveTo>
                      <a:pt x="32321" y="103041"/>
                    </a:moveTo>
                    <a:cubicBezTo>
                      <a:pt x="20767" y="101984"/>
                      <a:pt x="13605" y="98012"/>
                      <a:pt x="9556" y="89553"/>
                    </a:cubicBezTo>
                    <a:cubicBezTo>
                      <a:pt x="5232" y="80524"/>
                      <a:pt x="6880" y="72066"/>
                      <a:pt x="13224" y="64646"/>
                    </a:cubicBezTo>
                    <a:cubicBezTo>
                      <a:pt x="15672" y="61788"/>
                      <a:pt x="18920" y="59540"/>
                      <a:pt x="21987" y="57283"/>
                    </a:cubicBezTo>
                    <a:cubicBezTo>
                      <a:pt x="42218" y="42424"/>
                      <a:pt x="62401" y="27517"/>
                      <a:pt x="82794" y="12887"/>
                    </a:cubicBezTo>
                    <a:cubicBezTo>
                      <a:pt x="95148" y="4019"/>
                      <a:pt x="108893" y="5619"/>
                      <a:pt x="116675" y="16316"/>
                    </a:cubicBezTo>
                    <a:cubicBezTo>
                      <a:pt x="124704" y="27365"/>
                      <a:pt x="122361" y="40500"/>
                      <a:pt x="110074" y="49672"/>
                    </a:cubicBezTo>
                    <a:cubicBezTo>
                      <a:pt x="88938" y="65446"/>
                      <a:pt x="67650" y="81019"/>
                      <a:pt x="46171" y="96316"/>
                    </a:cubicBezTo>
                    <a:cubicBezTo>
                      <a:pt x="41503" y="99640"/>
                      <a:pt x="35731" y="101431"/>
                      <a:pt x="32321" y="10304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7" name="자유형: 도형 26">
                <a:extLst>
                  <a:ext uri="{FF2B5EF4-FFF2-40B4-BE49-F238E27FC236}">
                    <a16:creationId xmlns:a16="http://schemas.microsoft.com/office/drawing/2014/main" id="{9754E972-D3D5-7826-F571-331FFE8F4D3E}"/>
                  </a:ext>
                </a:extLst>
              </p:cNvPr>
              <p:cNvSpPr/>
              <p:nvPr/>
            </p:nvSpPr>
            <p:spPr>
              <a:xfrm>
                <a:off x="6690415" y="4117571"/>
                <a:ext cx="59345" cy="70136"/>
              </a:xfrm>
              <a:custGeom>
                <a:avLst/>
                <a:gdLst>
                  <a:gd name="connsiteX0" fmla="*/ 102973 w 104775"/>
                  <a:gd name="connsiteY0" fmla="*/ 95699 h 123825"/>
                  <a:gd name="connsiteX1" fmla="*/ 89048 w 104775"/>
                  <a:gd name="connsiteY1" fmla="*/ 119350 h 123825"/>
                  <a:gd name="connsiteX2" fmla="*/ 63292 w 104775"/>
                  <a:gd name="connsiteY2" fmla="*/ 113701 h 123825"/>
                  <a:gd name="connsiteX3" fmla="*/ 10829 w 104775"/>
                  <a:gd name="connsiteY3" fmla="*/ 41502 h 123825"/>
                  <a:gd name="connsiteX4" fmla="*/ 17429 w 104775"/>
                  <a:gd name="connsiteY4" fmla="*/ 11108 h 123825"/>
                  <a:gd name="connsiteX5" fmla="*/ 48281 w 104775"/>
                  <a:gd name="connsiteY5" fmla="*/ 16146 h 123825"/>
                  <a:gd name="connsiteX6" fmla="*/ 98601 w 104775"/>
                  <a:gd name="connsiteY6" fmla="*/ 85183 h 123825"/>
                  <a:gd name="connsiteX7" fmla="*/ 102973 w 104775"/>
                  <a:gd name="connsiteY7" fmla="*/ 95699 h 123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4775" h="123825">
                    <a:moveTo>
                      <a:pt x="102973" y="95699"/>
                    </a:moveTo>
                    <a:cubicBezTo>
                      <a:pt x="102964" y="107339"/>
                      <a:pt x="97220" y="116044"/>
                      <a:pt x="89048" y="119350"/>
                    </a:cubicBezTo>
                    <a:cubicBezTo>
                      <a:pt x="80456" y="122826"/>
                      <a:pt x="68893" y="121131"/>
                      <a:pt x="63292" y="113701"/>
                    </a:cubicBezTo>
                    <a:cubicBezTo>
                      <a:pt x="45385" y="89946"/>
                      <a:pt x="27707" y="65991"/>
                      <a:pt x="10829" y="41502"/>
                    </a:cubicBezTo>
                    <a:cubicBezTo>
                      <a:pt x="3675" y="31120"/>
                      <a:pt x="7504" y="17804"/>
                      <a:pt x="17429" y="11108"/>
                    </a:cubicBezTo>
                    <a:cubicBezTo>
                      <a:pt x="27240" y="4488"/>
                      <a:pt x="40756" y="6155"/>
                      <a:pt x="48281" y="16146"/>
                    </a:cubicBezTo>
                    <a:cubicBezTo>
                      <a:pt x="65407" y="38892"/>
                      <a:pt x="82066" y="62000"/>
                      <a:pt x="98601" y="85183"/>
                    </a:cubicBezTo>
                    <a:cubicBezTo>
                      <a:pt x="101183" y="88832"/>
                      <a:pt x="102135" y="93623"/>
                      <a:pt x="102973" y="95699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8" name="자유형: 도형 27">
                <a:extLst>
                  <a:ext uri="{FF2B5EF4-FFF2-40B4-BE49-F238E27FC236}">
                    <a16:creationId xmlns:a16="http://schemas.microsoft.com/office/drawing/2014/main" id="{6AEA11EC-1F0C-F413-90F6-C219DDF3111C}"/>
                  </a:ext>
                </a:extLst>
              </p:cNvPr>
              <p:cNvSpPr/>
              <p:nvPr/>
            </p:nvSpPr>
            <p:spPr>
              <a:xfrm>
                <a:off x="6805074" y="4107882"/>
                <a:ext cx="48555" cy="75531"/>
              </a:xfrm>
              <a:custGeom>
                <a:avLst/>
                <a:gdLst>
                  <a:gd name="connsiteX0" fmla="*/ 29607 w 85725"/>
                  <a:gd name="connsiteY0" fmla="*/ 129911 h 133350"/>
                  <a:gd name="connsiteX1" fmla="*/ 9119 w 85725"/>
                  <a:gd name="connsiteY1" fmla="*/ 97365 h 133350"/>
                  <a:gd name="connsiteX2" fmla="*/ 21387 w 85725"/>
                  <a:gd name="connsiteY2" fmla="*/ 69361 h 133350"/>
                  <a:gd name="connsiteX3" fmla="*/ 42542 w 85725"/>
                  <a:gd name="connsiteY3" fmla="*/ 21650 h 133350"/>
                  <a:gd name="connsiteX4" fmla="*/ 70841 w 85725"/>
                  <a:gd name="connsiteY4" fmla="*/ 8401 h 133350"/>
                  <a:gd name="connsiteX5" fmla="*/ 84909 w 85725"/>
                  <a:gd name="connsiteY5" fmla="*/ 38148 h 133350"/>
                  <a:gd name="connsiteX6" fmla="*/ 49438 w 85725"/>
                  <a:gd name="connsiteY6" fmla="*/ 118529 h 133350"/>
                  <a:gd name="connsiteX7" fmla="*/ 29607 w 85725"/>
                  <a:gd name="connsiteY7" fmla="*/ 129911 h 1333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725" h="133350">
                    <a:moveTo>
                      <a:pt x="29607" y="129911"/>
                    </a:moveTo>
                    <a:cubicBezTo>
                      <a:pt x="12595" y="129845"/>
                      <a:pt x="2689" y="114471"/>
                      <a:pt x="9119" y="97365"/>
                    </a:cubicBezTo>
                    <a:cubicBezTo>
                      <a:pt x="12700" y="87840"/>
                      <a:pt x="17272" y="78686"/>
                      <a:pt x="21387" y="69361"/>
                    </a:cubicBezTo>
                    <a:cubicBezTo>
                      <a:pt x="28416" y="53445"/>
                      <a:pt x="35150" y="37395"/>
                      <a:pt x="42542" y="21650"/>
                    </a:cubicBezTo>
                    <a:cubicBezTo>
                      <a:pt x="48247" y="9496"/>
                      <a:pt x="59468" y="4610"/>
                      <a:pt x="70841" y="8401"/>
                    </a:cubicBezTo>
                    <a:cubicBezTo>
                      <a:pt x="83385" y="12582"/>
                      <a:pt x="90253" y="25136"/>
                      <a:pt x="84909" y="38148"/>
                    </a:cubicBezTo>
                    <a:cubicBezTo>
                      <a:pt x="73784" y="65227"/>
                      <a:pt x="61582" y="91878"/>
                      <a:pt x="49438" y="118529"/>
                    </a:cubicBezTo>
                    <a:cubicBezTo>
                      <a:pt x="45752" y="126644"/>
                      <a:pt x="38360" y="129845"/>
                      <a:pt x="29607" y="12991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9" name="자유형: 도형 28">
                <a:extLst>
                  <a:ext uri="{FF2B5EF4-FFF2-40B4-BE49-F238E27FC236}">
                    <a16:creationId xmlns:a16="http://schemas.microsoft.com/office/drawing/2014/main" id="{859D41D0-528F-E099-4A48-EC2161E060A6}"/>
                  </a:ext>
                </a:extLst>
              </p:cNvPr>
              <p:cNvSpPr/>
              <p:nvPr/>
            </p:nvSpPr>
            <p:spPr>
              <a:xfrm>
                <a:off x="6756464" y="4094807"/>
                <a:ext cx="37765" cy="80926"/>
              </a:xfrm>
              <a:custGeom>
                <a:avLst/>
                <a:gdLst>
                  <a:gd name="connsiteX0" fmla="*/ 60934 w 66675"/>
                  <a:gd name="connsiteY0" fmla="*/ 109266 h 142875"/>
                  <a:gd name="connsiteX1" fmla="*/ 40560 w 66675"/>
                  <a:gd name="connsiteY1" fmla="*/ 136908 h 142875"/>
                  <a:gd name="connsiteX2" fmla="*/ 15500 w 66675"/>
                  <a:gd name="connsiteY2" fmla="*/ 115105 h 142875"/>
                  <a:gd name="connsiteX3" fmla="*/ 7270 w 66675"/>
                  <a:gd name="connsiteY3" fmla="*/ 35181 h 142875"/>
                  <a:gd name="connsiteX4" fmla="*/ 10261 w 66675"/>
                  <a:gd name="connsiteY4" fmla="*/ 18131 h 142875"/>
                  <a:gd name="connsiteX5" fmla="*/ 32969 w 66675"/>
                  <a:gd name="connsiteY5" fmla="*/ 7558 h 142875"/>
                  <a:gd name="connsiteX6" fmla="*/ 51562 w 66675"/>
                  <a:gd name="connsiteY6" fmla="*/ 25951 h 142875"/>
                  <a:gd name="connsiteX7" fmla="*/ 58305 w 66675"/>
                  <a:gd name="connsiteY7" fmla="*/ 84216 h 142875"/>
                  <a:gd name="connsiteX8" fmla="*/ 60934 w 66675"/>
                  <a:gd name="connsiteY8" fmla="*/ 109266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6675" h="142875">
                    <a:moveTo>
                      <a:pt x="60934" y="109266"/>
                    </a:moveTo>
                    <a:cubicBezTo>
                      <a:pt x="61287" y="125716"/>
                      <a:pt x="53476" y="135679"/>
                      <a:pt x="40560" y="136908"/>
                    </a:cubicBezTo>
                    <a:cubicBezTo>
                      <a:pt x="27920" y="138108"/>
                      <a:pt x="17148" y="129193"/>
                      <a:pt x="15500" y="115105"/>
                    </a:cubicBezTo>
                    <a:cubicBezTo>
                      <a:pt x="12404" y="88502"/>
                      <a:pt x="9585" y="61860"/>
                      <a:pt x="7270" y="35181"/>
                    </a:cubicBezTo>
                    <a:cubicBezTo>
                      <a:pt x="6785" y="29561"/>
                      <a:pt x="7680" y="23017"/>
                      <a:pt x="10261" y="18131"/>
                    </a:cubicBezTo>
                    <a:cubicBezTo>
                      <a:pt x="14805" y="9511"/>
                      <a:pt x="23244" y="5834"/>
                      <a:pt x="32969" y="7558"/>
                    </a:cubicBezTo>
                    <a:cubicBezTo>
                      <a:pt x="43094" y="9359"/>
                      <a:pt x="50152" y="15455"/>
                      <a:pt x="51562" y="25951"/>
                    </a:cubicBezTo>
                    <a:cubicBezTo>
                      <a:pt x="54162" y="45325"/>
                      <a:pt x="56124" y="64785"/>
                      <a:pt x="58305" y="84216"/>
                    </a:cubicBezTo>
                    <a:cubicBezTo>
                      <a:pt x="59296" y="93093"/>
                      <a:pt x="60172" y="101980"/>
                      <a:pt x="60934" y="10926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052F511F-00E9-2395-B085-034FF727398B}"/>
                  </a:ext>
                </a:extLst>
              </p:cNvPr>
              <p:cNvSpPr/>
              <p:nvPr/>
            </p:nvSpPr>
            <p:spPr>
              <a:xfrm>
                <a:off x="6646555" y="5145738"/>
                <a:ext cx="71522" cy="195494"/>
              </a:xfrm>
              <a:custGeom>
                <a:avLst/>
                <a:gdLst>
                  <a:gd name="connsiteX0" fmla="*/ 283369 w 285750"/>
                  <a:gd name="connsiteY0" fmla="*/ 710856 h 781050"/>
                  <a:gd name="connsiteX1" fmla="*/ 283369 w 285750"/>
                  <a:gd name="connsiteY1" fmla="*/ 63156 h 781050"/>
                  <a:gd name="connsiteX2" fmla="*/ 7144 w 285750"/>
                  <a:gd name="connsiteY2" fmla="*/ 72681 h 781050"/>
                  <a:gd name="connsiteX3" fmla="*/ 7144 w 285750"/>
                  <a:gd name="connsiteY3" fmla="*/ 710856 h 781050"/>
                  <a:gd name="connsiteX4" fmla="*/ 283369 w 285750"/>
                  <a:gd name="connsiteY4" fmla="*/ 710856 h 781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0" h="781050">
                    <a:moveTo>
                      <a:pt x="283369" y="710856"/>
                    </a:moveTo>
                    <a:cubicBezTo>
                      <a:pt x="283369" y="567981"/>
                      <a:pt x="283369" y="263181"/>
                      <a:pt x="283369" y="63156"/>
                    </a:cubicBezTo>
                    <a:cubicBezTo>
                      <a:pt x="264319" y="-13044"/>
                      <a:pt x="7144" y="-13044"/>
                      <a:pt x="7144" y="72681"/>
                    </a:cubicBezTo>
                    <a:lnTo>
                      <a:pt x="7144" y="710856"/>
                    </a:lnTo>
                    <a:cubicBezTo>
                      <a:pt x="7144" y="796581"/>
                      <a:pt x="283369" y="796581"/>
                      <a:pt x="283369" y="71085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1" name="자유형: 도형 30">
                <a:extLst>
                  <a:ext uri="{FF2B5EF4-FFF2-40B4-BE49-F238E27FC236}">
                    <a16:creationId xmlns:a16="http://schemas.microsoft.com/office/drawing/2014/main" id="{3FFA3A24-0901-D225-2F92-EC22832C23AE}"/>
                  </a:ext>
                </a:extLst>
              </p:cNvPr>
              <p:cNvSpPr/>
              <p:nvPr/>
            </p:nvSpPr>
            <p:spPr>
              <a:xfrm>
                <a:off x="6551192" y="5145144"/>
                <a:ext cx="71522" cy="195494"/>
              </a:xfrm>
              <a:custGeom>
                <a:avLst/>
                <a:gdLst>
                  <a:gd name="connsiteX0" fmla="*/ 7144 w 285750"/>
                  <a:gd name="connsiteY0" fmla="*/ 722756 h 781050"/>
                  <a:gd name="connsiteX1" fmla="*/ 283369 w 285750"/>
                  <a:gd name="connsiteY1" fmla="*/ 713231 h 781050"/>
                  <a:gd name="connsiteX2" fmla="*/ 283369 w 285750"/>
                  <a:gd name="connsiteY2" fmla="*/ 75056 h 781050"/>
                  <a:gd name="connsiteX3" fmla="*/ 7144 w 285750"/>
                  <a:gd name="connsiteY3" fmla="*/ 75056 h 781050"/>
                  <a:gd name="connsiteX4" fmla="*/ 7144 w 285750"/>
                  <a:gd name="connsiteY4" fmla="*/ 722756 h 781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0" h="781050">
                    <a:moveTo>
                      <a:pt x="7144" y="722756"/>
                    </a:moveTo>
                    <a:cubicBezTo>
                      <a:pt x="26194" y="798956"/>
                      <a:pt x="283369" y="798956"/>
                      <a:pt x="283369" y="713231"/>
                    </a:cubicBezTo>
                    <a:lnTo>
                      <a:pt x="283369" y="75056"/>
                    </a:lnTo>
                    <a:cubicBezTo>
                      <a:pt x="283369" y="-10669"/>
                      <a:pt x="7144" y="-20194"/>
                      <a:pt x="7144" y="75056"/>
                    </a:cubicBezTo>
                    <a:cubicBezTo>
                      <a:pt x="7144" y="294131"/>
                      <a:pt x="7144" y="503681"/>
                      <a:pt x="7144" y="722756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15A07722-EB2A-7D90-5094-B6C451087DF6}"/>
                  </a:ext>
                </a:extLst>
              </p:cNvPr>
              <p:cNvSpPr/>
              <p:nvPr/>
            </p:nvSpPr>
            <p:spPr>
              <a:xfrm>
                <a:off x="6553576" y="5217836"/>
                <a:ext cx="400524" cy="286089"/>
              </a:xfrm>
              <a:custGeom>
                <a:avLst/>
                <a:gdLst>
                  <a:gd name="connsiteX0" fmla="*/ 1121569 w 1600200"/>
                  <a:gd name="connsiteY0" fmla="*/ 394231 h 1143000"/>
                  <a:gd name="connsiteX1" fmla="*/ 711994 w 1600200"/>
                  <a:gd name="connsiteY1" fmla="*/ 518056 h 1143000"/>
                  <a:gd name="connsiteX2" fmla="*/ 330994 w 1600200"/>
                  <a:gd name="connsiteY2" fmla="*/ 518056 h 1143000"/>
                  <a:gd name="connsiteX3" fmla="*/ 7144 w 1600200"/>
                  <a:gd name="connsiteY3" fmla="*/ 556156 h 1143000"/>
                  <a:gd name="connsiteX4" fmla="*/ 1588294 w 1600200"/>
                  <a:gd name="connsiteY4" fmla="*/ 479956 h 1143000"/>
                  <a:gd name="connsiteX5" fmla="*/ 1559719 w 1600200"/>
                  <a:gd name="connsiteY5" fmla="*/ 51331 h 1143000"/>
                  <a:gd name="connsiteX6" fmla="*/ 950119 w 1600200"/>
                  <a:gd name="connsiteY6" fmla="*/ 13231 h 1143000"/>
                  <a:gd name="connsiteX7" fmla="*/ 1073944 w 1600200"/>
                  <a:gd name="connsiteY7" fmla="*/ 298981 h 1143000"/>
                  <a:gd name="connsiteX8" fmla="*/ 1321594 w 1600200"/>
                  <a:gd name="connsiteY8" fmla="*/ 298981 h 1143000"/>
                  <a:gd name="connsiteX9" fmla="*/ 1331119 w 1600200"/>
                  <a:gd name="connsiteY9" fmla="*/ 499006 h 1143000"/>
                  <a:gd name="connsiteX10" fmla="*/ 1073944 w 1600200"/>
                  <a:gd name="connsiteY10" fmla="*/ 784756 h 1143000"/>
                  <a:gd name="connsiteX11" fmla="*/ 978694 w 1600200"/>
                  <a:gd name="connsiteY11" fmla="*/ 775231 h 1143000"/>
                  <a:gd name="connsiteX12" fmla="*/ 1273969 w 1600200"/>
                  <a:gd name="connsiteY12" fmla="*/ 413281 h 1143000"/>
                  <a:gd name="connsiteX13" fmla="*/ 1273969 w 1600200"/>
                  <a:gd name="connsiteY13" fmla="*/ 394231 h 1143000"/>
                  <a:gd name="connsiteX14" fmla="*/ 1121569 w 1600200"/>
                  <a:gd name="connsiteY14" fmla="*/ 394231 h 1143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00200" h="1143000">
                    <a:moveTo>
                      <a:pt x="1121569" y="394231"/>
                    </a:moveTo>
                    <a:cubicBezTo>
                      <a:pt x="1131094" y="584731"/>
                      <a:pt x="826294" y="603781"/>
                      <a:pt x="711994" y="518056"/>
                    </a:cubicBezTo>
                    <a:cubicBezTo>
                      <a:pt x="626269" y="603781"/>
                      <a:pt x="416719" y="603781"/>
                      <a:pt x="330994" y="518056"/>
                    </a:cubicBezTo>
                    <a:cubicBezTo>
                      <a:pt x="254794" y="584731"/>
                      <a:pt x="102394" y="594256"/>
                      <a:pt x="7144" y="556156"/>
                    </a:cubicBezTo>
                    <a:cubicBezTo>
                      <a:pt x="83344" y="1356256"/>
                      <a:pt x="1588294" y="1327681"/>
                      <a:pt x="1588294" y="479956"/>
                    </a:cubicBezTo>
                    <a:cubicBezTo>
                      <a:pt x="1588294" y="413281"/>
                      <a:pt x="1616869" y="118006"/>
                      <a:pt x="1559719" y="51331"/>
                    </a:cubicBezTo>
                    <a:cubicBezTo>
                      <a:pt x="1502569" y="-15344"/>
                      <a:pt x="1026319" y="13231"/>
                      <a:pt x="950119" y="13231"/>
                    </a:cubicBezTo>
                    <a:cubicBezTo>
                      <a:pt x="950119" y="137056"/>
                      <a:pt x="912019" y="289456"/>
                      <a:pt x="1073944" y="298981"/>
                    </a:cubicBezTo>
                    <a:lnTo>
                      <a:pt x="1321594" y="298981"/>
                    </a:lnTo>
                    <a:cubicBezTo>
                      <a:pt x="1426369" y="298981"/>
                      <a:pt x="1416844" y="508531"/>
                      <a:pt x="1331119" y="499006"/>
                    </a:cubicBezTo>
                    <a:cubicBezTo>
                      <a:pt x="1159669" y="518056"/>
                      <a:pt x="1073944" y="613306"/>
                      <a:pt x="1073944" y="784756"/>
                    </a:cubicBezTo>
                    <a:cubicBezTo>
                      <a:pt x="1064419" y="841906"/>
                      <a:pt x="978694" y="841906"/>
                      <a:pt x="978694" y="775231"/>
                    </a:cubicBezTo>
                    <a:cubicBezTo>
                      <a:pt x="988219" y="584731"/>
                      <a:pt x="1083469" y="451381"/>
                      <a:pt x="1273969" y="413281"/>
                    </a:cubicBezTo>
                    <a:lnTo>
                      <a:pt x="1273969" y="394231"/>
                    </a:lnTo>
                    <a:lnTo>
                      <a:pt x="1121569" y="394231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3" name="자유형: 도형 32">
                <a:extLst>
                  <a:ext uri="{FF2B5EF4-FFF2-40B4-BE49-F238E27FC236}">
                    <a16:creationId xmlns:a16="http://schemas.microsoft.com/office/drawing/2014/main" id="{0F09090C-B063-8FD9-06A7-897274FAAF9B}"/>
                  </a:ext>
                </a:extLst>
              </p:cNvPr>
              <p:cNvSpPr/>
              <p:nvPr/>
            </p:nvSpPr>
            <p:spPr>
              <a:xfrm>
                <a:off x="6739534" y="5141567"/>
                <a:ext cx="71522" cy="195494"/>
              </a:xfrm>
              <a:custGeom>
                <a:avLst/>
                <a:gdLst>
                  <a:gd name="connsiteX0" fmla="*/ 283369 w 285750"/>
                  <a:gd name="connsiteY0" fmla="*/ 222694 h 781050"/>
                  <a:gd name="connsiteX1" fmla="*/ 283369 w 285750"/>
                  <a:gd name="connsiteY1" fmla="*/ 79819 h 781050"/>
                  <a:gd name="connsiteX2" fmla="*/ 7144 w 285750"/>
                  <a:gd name="connsiteY2" fmla="*/ 70294 h 781050"/>
                  <a:gd name="connsiteX3" fmla="*/ 7144 w 285750"/>
                  <a:gd name="connsiteY3" fmla="*/ 717994 h 781050"/>
                  <a:gd name="connsiteX4" fmla="*/ 283369 w 285750"/>
                  <a:gd name="connsiteY4" fmla="*/ 689419 h 781050"/>
                  <a:gd name="connsiteX5" fmla="*/ 111919 w 285750"/>
                  <a:gd name="connsiteY5" fmla="*/ 222694 h 781050"/>
                  <a:gd name="connsiteX6" fmla="*/ 283369 w 285750"/>
                  <a:gd name="connsiteY6" fmla="*/ 222694 h 781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85750" h="781050">
                    <a:moveTo>
                      <a:pt x="283369" y="222694"/>
                    </a:moveTo>
                    <a:lnTo>
                      <a:pt x="283369" y="79819"/>
                    </a:lnTo>
                    <a:cubicBezTo>
                      <a:pt x="283369" y="-15431"/>
                      <a:pt x="7144" y="-15431"/>
                      <a:pt x="7144" y="70294"/>
                    </a:cubicBezTo>
                    <a:cubicBezTo>
                      <a:pt x="7144" y="336994"/>
                      <a:pt x="7144" y="527494"/>
                      <a:pt x="7144" y="717994"/>
                    </a:cubicBezTo>
                    <a:cubicBezTo>
                      <a:pt x="26194" y="794194"/>
                      <a:pt x="283369" y="822769"/>
                      <a:pt x="283369" y="689419"/>
                    </a:cubicBezTo>
                    <a:cubicBezTo>
                      <a:pt x="54769" y="641794"/>
                      <a:pt x="111919" y="432244"/>
                      <a:pt x="111919" y="222694"/>
                    </a:cubicBezTo>
                    <a:cubicBezTo>
                      <a:pt x="140494" y="222694"/>
                      <a:pt x="207169" y="222694"/>
                      <a:pt x="283369" y="22269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4" name="자유형: 도형 33">
                <a:extLst>
                  <a:ext uri="{FF2B5EF4-FFF2-40B4-BE49-F238E27FC236}">
                    <a16:creationId xmlns:a16="http://schemas.microsoft.com/office/drawing/2014/main" id="{615E1ABF-05FF-DC10-DB51-EA34E8071D3D}"/>
                  </a:ext>
                </a:extLst>
              </p:cNvPr>
              <p:cNvSpPr/>
              <p:nvPr/>
            </p:nvSpPr>
            <p:spPr>
              <a:xfrm>
                <a:off x="6832512" y="4969628"/>
                <a:ext cx="73906" cy="228871"/>
              </a:xfrm>
              <a:custGeom>
                <a:avLst/>
                <a:gdLst>
                  <a:gd name="connsiteX0" fmla="*/ 292894 w 295275"/>
                  <a:gd name="connsiteY0" fmla="*/ 909638 h 914400"/>
                  <a:gd name="connsiteX1" fmla="*/ 292894 w 295275"/>
                  <a:gd name="connsiteY1" fmla="*/ 157163 h 914400"/>
                  <a:gd name="connsiteX2" fmla="*/ 7144 w 295275"/>
                  <a:gd name="connsiteY2" fmla="*/ 157163 h 914400"/>
                  <a:gd name="connsiteX3" fmla="*/ 7144 w 295275"/>
                  <a:gd name="connsiteY3" fmla="*/ 900113 h 914400"/>
                  <a:gd name="connsiteX4" fmla="*/ 292894 w 295275"/>
                  <a:gd name="connsiteY4" fmla="*/ 909638 h 914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5275" h="914400">
                    <a:moveTo>
                      <a:pt x="292894" y="909638"/>
                    </a:moveTo>
                    <a:lnTo>
                      <a:pt x="292894" y="157163"/>
                    </a:lnTo>
                    <a:cubicBezTo>
                      <a:pt x="292894" y="-42863"/>
                      <a:pt x="7144" y="-42863"/>
                      <a:pt x="7144" y="157163"/>
                    </a:cubicBezTo>
                    <a:lnTo>
                      <a:pt x="7144" y="900113"/>
                    </a:lnTo>
                    <a:cubicBezTo>
                      <a:pt x="102394" y="900113"/>
                      <a:pt x="207169" y="900113"/>
                      <a:pt x="292894" y="909638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sz="2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86E86430-DE0F-35D2-8B8F-99A86C1A555D}"/>
              </a:ext>
            </a:extLst>
          </p:cNvPr>
          <p:cNvSpPr txBox="1"/>
          <p:nvPr/>
        </p:nvSpPr>
        <p:spPr>
          <a:xfrm>
            <a:off x="3536255" y="1075418"/>
            <a:ext cx="2035173" cy="707886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>
            <a:defPPr>
              <a:defRPr lang="en-US"/>
            </a:defPPr>
            <a:lvl1pPr defTabSz="914400" latinLnBrk="1">
              <a:buClr>
                <a:srgbClr val="9F4AB6"/>
              </a:buClr>
              <a:defRPr kumimoji="1" sz="2800" b="1" spc="-8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127000" dist="38100" dir="2700000" algn="tl" rotWithShape="0">
                    <a:prstClr val="black">
                      <a:alpha val="30000"/>
                    </a:prst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F4AB6"/>
              </a:buClr>
              <a:buSzTx/>
              <a:buFontTx/>
              <a:buNone/>
              <a:tabLst/>
              <a:defRPr/>
            </a:pPr>
            <a:r>
              <a:rPr lang="ko-KR" altLang="en-US" sz="400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schemeClr val="tx1"/>
                </a:solidFill>
                <a:effectLst>
                  <a:outerShdw blurRad="1270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지적</a:t>
            </a:r>
            <a:r>
              <a:rPr kumimoji="1" lang="ko-KR" altLang="en-US" sz="4000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schemeClr val="tx1"/>
                </a:solidFill>
                <a:effectLst>
                  <a:outerShdw blurRad="127000" dist="38100" dir="2700000" algn="tl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장애</a:t>
            </a:r>
          </a:p>
        </p:txBody>
      </p:sp>
    </p:spTree>
    <p:extLst>
      <p:ext uri="{BB962C8B-B14F-4D97-AF65-F5344CB8AC3E}">
        <p14:creationId xmlns:p14="http://schemas.microsoft.com/office/powerpoint/2010/main" val="3762056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18823B-D8AA-E1B1-6C44-5A4A94B151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735FFD60-49FA-F1B6-23A8-C273672CA8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60" y="496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C7640969-9370-ACDC-A610-2D343764503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6C519716-AEAF-4DCF-E5DF-A518232C106B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grpSp>
        <p:nvGrpSpPr>
          <p:cNvPr id="68" name="그룹 67">
            <a:extLst>
              <a:ext uri="{FF2B5EF4-FFF2-40B4-BE49-F238E27FC236}">
                <a16:creationId xmlns:a16="http://schemas.microsoft.com/office/drawing/2014/main" id="{2F8D7EBD-D45C-C03D-7AF6-1491D1E7BF24}"/>
              </a:ext>
            </a:extLst>
          </p:cNvPr>
          <p:cNvGrpSpPr/>
          <p:nvPr/>
        </p:nvGrpSpPr>
        <p:grpSpPr>
          <a:xfrm>
            <a:off x="3358057" y="1523074"/>
            <a:ext cx="10617831" cy="7110663"/>
            <a:chOff x="1163780" y="1590333"/>
            <a:chExt cx="7595489" cy="4726149"/>
          </a:xfrm>
        </p:grpSpPr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949CEBE4-D82C-D2A1-85A7-784E64319239}"/>
                </a:ext>
              </a:extLst>
            </p:cNvPr>
            <p:cNvSpPr txBox="1"/>
            <p:nvPr/>
          </p:nvSpPr>
          <p:spPr>
            <a:xfrm>
              <a:off x="2938504" y="1590333"/>
              <a:ext cx="5820765" cy="552328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 defTabSz="914400" latinLnBrk="1">
                <a:buClr>
                  <a:srgbClr val="9F4AB6"/>
                </a:buClr>
                <a:defRPr kumimoji="1" sz="3200" b="1" spc="-8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3">
                      <a:lumMod val="50000"/>
                    </a:schemeClr>
                  </a:solidFill>
                  <a:effectLst/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" panose="020B0604020202020204" pitchFamily="34" charset="0"/>
                </a:defRPr>
              </a:lvl1pPr>
              <a:lvl2pPr defTabSz="914400" latinLnBrk="1"/>
              <a:lvl3pPr defTabSz="914400" latinLnBrk="1"/>
              <a:lvl4pPr defTabSz="914400" latinLnBrk="1"/>
              <a:lvl5pPr defTabSz="914400" latinLnBrk="1"/>
              <a:lvl6pPr defTabSz="914400" latinLnBrk="1"/>
              <a:lvl7pPr defTabSz="914400" latinLnBrk="1"/>
              <a:lvl8pPr defTabSz="914400" latinLnBrk="1"/>
              <a:lvl9pPr defTabSz="914400" latinLnBrk="1"/>
            </a:lstStyle>
            <a:p>
              <a:pPr lvl="0" algn="l">
                <a:defRPr/>
              </a:pPr>
              <a:r>
                <a:rPr lang="ko-KR" altLang="en-US" sz="24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rgbClr val="307ABE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소리를 뇌에 전달하는 경로에 손상</a:t>
              </a:r>
              <a:r>
                <a:rPr lang="ko-KR" altLang="en-US" sz="24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이 있어 </a:t>
              </a:r>
              <a:endParaRPr lang="en-US" altLang="ko-KR" sz="240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  <a:p>
              <a:pPr lvl="0" algn="l">
                <a:defRPr/>
              </a:pPr>
              <a:r>
                <a:rPr lang="ko-KR" altLang="en-US" sz="24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소리를 전혀 듣지 못하거나 정확하게 구별할 수 없는 장애</a:t>
              </a:r>
              <a:endParaRPr lang="en-US" altLang="ko-KR" sz="240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grpSp>
          <p:nvGrpSpPr>
            <p:cNvPr id="71" name="그룹 70">
              <a:extLst>
                <a:ext uri="{FF2B5EF4-FFF2-40B4-BE49-F238E27FC236}">
                  <a16:creationId xmlns:a16="http://schemas.microsoft.com/office/drawing/2014/main" id="{B8ED6177-4773-BAE1-DA7C-BDD8944C75E8}"/>
                </a:ext>
              </a:extLst>
            </p:cNvPr>
            <p:cNvGrpSpPr/>
            <p:nvPr/>
          </p:nvGrpSpPr>
          <p:grpSpPr>
            <a:xfrm>
              <a:off x="1163780" y="4089378"/>
              <a:ext cx="7453777" cy="2227104"/>
              <a:chOff x="-1" y="1383826"/>
              <a:chExt cx="10203394" cy="2977187"/>
            </a:xfrm>
          </p:grpSpPr>
          <p:sp>
            <p:nvSpPr>
              <p:cNvPr id="82" name="사다리꼴 81">
                <a:extLst>
                  <a:ext uri="{FF2B5EF4-FFF2-40B4-BE49-F238E27FC236}">
                    <a16:creationId xmlns:a16="http://schemas.microsoft.com/office/drawing/2014/main" id="{663A4A8C-9E00-C0C0-0BD9-D627E77ADECA}"/>
                  </a:ext>
                </a:extLst>
              </p:cNvPr>
              <p:cNvSpPr/>
              <p:nvPr/>
            </p:nvSpPr>
            <p:spPr>
              <a:xfrm>
                <a:off x="504825" y="1383826"/>
                <a:ext cx="2133600" cy="112314"/>
              </a:xfrm>
              <a:prstGeom prst="trapezoid">
                <a:avLst>
                  <a:gd name="adj" fmla="val 78819"/>
                </a:avLst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83" name="직사각형 82">
                <a:extLst>
                  <a:ext uri="{FF2B5EF4-FFF2-40B4-BE49-F238E27FC236}">
                    <a16:creationId xmlns:a16="http://schemas.microsoft.com/office/drawing/2014/main" id="{9CB0C7A7-B252-338D-C679-272586499022}"/>
                  </a:ext>
                </a:extLst>
              </p:cNvPr>
              <p:cNvSpPr/>
              <p:nvPr/>
            </p:nvSpPr>
            <p:spPr>
              <a:xfrm>
                <a:off x="-1" y="1496141"/>
                <a:ext cx="10203394" cy="2864872"/>
              </a:xfrm>
              <a:prstGeom prst="rect">
                <a:avLst/>
              </a:prstGeom>
              <a:solidFill>
                <a:srgbClr val="E8E8E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84" name="사각형: 둥근 모서리 83">
                <a:extLst>
                  <a:ext uri="{FF2B5EF4-FFF2-40B4-BE49-F238E27FC236}">
                    <a16:creationId xmlns:a16="http://schemas.microsoft.com/office/drawing/2014/main" id="{E3C695A7-578C-39E9-3595-468568CC3F9A}"/>
                  </a:ext>
                </a:extLst>
              </p:cNvPr>
              <p:cNvSpPr/>
              <p:nvPr/>
            </p:nvSpPr>
            <p:spPr>
              <a:xfrm>
                <a:off x="4989593" y="3213605"/>
                <a:ext cx="1197788" cy="380393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85" name="사각형: 둥근 모서리 84">
                <a:extLst>
                  <a:ext uri="{FF2B5EF4-FFF2-40B4-BE49-F238E27FC236}">
                    <a16:creationId xmlns:a16="http://schemas.microsoft.com/office/drawing/2014/main" id="{A532C967-B74C-CFD8-80B3-16D0F5008B0A}"/>
                  </a:ext>
                </a:extLst>
              </p:cNvPr>
              <p:cNvSpPr/>
              <p:nvPr/>
            </p:nvSpPr>
            <p:spPr>
              <a:xfrm>
                <a:off x="539110" y="3223230"/>
                <a:ext cx="1197788" cy="380393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86" name="직사각형 85">
                <a:extLst>
                  <a:ext uri="{FF2B5EF4-FFF2-40B4-BE49-F238E27FC236}">
                    <a16:creationId xmlns:a16="http://schemas.microsoft.com/office/drawing/2014/main" id="{981CB91F-7B52-6721-95B8-D9DEF92CED7A}"/>
                  </a:ext>
                </a:extLst>
              </p:cNvPr>
              <p:cNvSpPr/>
              <p:nvPr/>
            </p:nvSpPr>
            <p:spPr>
              <a:xfrm>
                <a:off x="680186" y="3244149"/>
                <a:ext cx="915636" cy="2734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 latinLnBrk="1">
                  <a:buClr>
                    <a:srgbClr val="9F4AB6"/>
                  </a:buClr>
                </a:pPr>
                <a:r>
                  <a:rPr kumimoji="1" lang="ko-KR" altLang="en-US" sz="1400" b="1" spc="-8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accent1">
                        <a:lumMod val="7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Arial" panose="020B0604020202020204" pitchFamily="34" charset="0"/>
                  </a:rPr>
                  <a:t>알아두기</a:t>
                </a:r>
              </a:p>
            </p:txBody>
          </p:sp>
          <p:sp>
            <p:nvSpPr>
              <p:cNvPr id="87" name="직사각형 86">
                <a:extLst>
                  <a:ext uri="{FF2B5EF4-FFF2-40B4-BE49-F238E27FC236}">
                    <a16:creationId xmlns:a16="http://schemas.microsoft.com/office/drawing/2014/main" id="{F760B9DE-E27A-7A85-4A74-441BDB5FF76D}"/>
                  </a:ext>
                </a:extLst>
              </p:cNvPr>
              <p:cNvSpPr/>
              <p:nvPr/>
            </p:nvSpPr>
            <p:spPr>
              <a:xfrm>
                <a:off x="5130669" y="3234524"/>
                <a:ext cx="915636" cy="2734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defTabSz="914400" latinLnBrk="1">
                  <a:buClr>
                    <a:srgbClr val="9F4AB6"/>
                  </a:buClr>
                </a:pPr>
                <a:r>
                  <a:rPr kumimoji="1" lang="ko-KR" altLang="en-US" sz="1400" b="1" spc="-8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accent1">
                        <a:lumMod val="7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Arial" panose="020B0604020202020204" pitchFamily="34" charset="0"/>
                  </a:rPr>
                  <a:t>대화하기</a:t>
                </a:r>
              </a:p>
            </p:txBody>
          </p:sp>
          <p:sp>
            <p:nvSpPr>
              <p:cNvPr id="88" name="직사각형 87">
                <a:extLst>
                  <a:ext uri="{FF2B5EF4-FFF2-40B4-BE49-F238E27FC236}">
                    <a16:creationId xmlns:a16="http://schemas.microsoft.com/office/drawing/2014/main" id="{CEB4A8D8-97A9-4AD6-9F81-C9882FD754CF}"/>
                  </a:ext>
                </a:extLst>
              </p:cNvPr>
              <p:cNvSpPr/>
              <p:nvPr/>
            </p:nvSpPr>
            <p:spPr>
              <a:xfrm>
                <a:off x="1748528" y="2180483"/>
                <a:ext cx="3789307" cy="165445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144000" indent="-144000">
                  <a:spcBef>
                    <a:spcPts val="1500"/>
                  </a:spcBef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b="1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청각장애인은 모두 </a:t>
                </a:r>
                <a:r>
                  <a:rPr lang="ko-KR" altLang="en-US" b="1" dirty="0" err="1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수어를</a:t>
                </a:r>
                <a:r>
                  <a:rPr lang="ko-KR" altLang="en-US" b="1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한다</a:t>
                </a:r>
                <a:r>
                  <a:rPr lang="en-US" altLang="ko-KR" b="1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? No! </a:t>
                </a:r>
                <a:br>
                  <a:rPr lang="en-US" altLang="ko-KR" b="1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lang="ko-KR" altLang="en-US" b="1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의사 소통 방법부터 확인</a:t>
                </a:r>
                <a:endParaRPr lang="en-US" altLang="ko-KR" b="1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144000" indent="-144000">
                  <a:spcBef>
                    <a:spcPts val="1500"/>
                  </a:spcBef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b="1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대화의 시작은 시선을 끄는 것부터</a:t>
                </a:r>
                <a:endParaRPr lang="en-US" altLang="ko-KR" b="1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144000" indent="-144000">
                  <a:spcBef>
                    <a:spcPts val="1500"/>
                  </a:spcBef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b="1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눈을 보며 입모양과 발음 정확하게</a:t>
                </a:r>
                <a:r>
                  <a:rPr lang="en-US" altLang="ko-KR" b="1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</a:t>
                </a:r>
                <a:br>
                  <a:rPr lang="en-US" altLang="ko-KR" b="1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lang="ko-KR" altLang="en-US" b="1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필요하다면 반복</a:t>
                </a:r>
                <a:endParaRPr lang="en-US" altLang="ko-KR" b="1" dirty="0">
                  <a:ln>
                    <a:solidFill>
                      <a:srgbClr val="4472C4">
                        <a:alpha val="0"/>
                      </a:srgb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89" name="직사각형 88">
                <a:extLst>
                  <a:ext uri="{FF2B5EF4-FFF2-40B4-BE49-F238E27FC236}">
                    <a16:creationId xmlns:a16="http://schemas.microsoft.com/office/drawing/2014/main" id="{93610F79-1171-8056-E38B-178121081E1D}"/>
                  </a:ext>
                </a:extLst>
              </p:cNvPr>
              <p:cNvSpPr/>
              <p:nvPr/>
            </p:nvSpPr>
            <p:spPr>
              <a:xfrm>
                <a:off x="6205638" y="2154980"/>
                <a:ext cx="3559160" cy="16544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44000" indent="-144000">
                  <a:spcBef>
                    <a:spcPts val="1500"/>
                  </a:spcBef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b="1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표정이나 몸짓 적극 이용</a:t>
                </a:r>
              </a:p>
              <a:p>
                <a:pPr marL="144000" indent="-144000">
                  <a:spcBef>
                    <a:spcPts val="1500"/>
                  </a:spcBef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b="1" dirty="0" err="1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수어</a:t>
                </a:r>
                <a:r>
                  <a:rPr lang="ko-KR" altLang="en-US" b="1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통역사가 있는 경우</a:t>
                </a:r>
                <a:r>
                  <a:rPr lang="en-US" altLang="ko-KR" b="1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</a:t>
                </a:r>
                <a:br>
                  <a:rPr lang="en-US" altLang="ko-KR" b="1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lang="ko-KR" altLang="en-US" b="1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청각 장애인을 보며 직접 대화</a:t>
                </a:r>
              </a:p>
              <a:p>
                <a:pPr marL="144000" indent="-144000">
                  <a:spcBef>
                    <a:spcPts val="1500"/>
                  </a:spcBef>
                  <a:buClr>
                    <a:schemeClr val="accent1"/>
                  </a:buClr>
                  <a:buFont typeface="Arial" panose="020B0604020202020204" pitchFamily="34" charset="0"/>
                  <a:buChar char="•"/>
                </a:pPr>
                <a:r>
                  <a:rPr lang="ko-KR" altLang="en-US" b="1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여러 명 대화 시</a:t>
                </a:r>
                <a:r>
                  <a:rPr lang="en-US" altLang="ko-KR" b="1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</a:t>
                </a:r>
                <a:r>
                  <a:rPr lang="ko-KR" altLang="en-US" b="1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</a:t>
                </a:r>
                <a:br>
                  <a:rPr lang="ko-KR" altLang="en-US" b="1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lang="ko-KR" altLang="en-US" b="1" dirty="0">
                    <a:ln>
                      <a:solidFill>
                        <a:srgbClr val="4472C4">
                          <a:alpha val="0"/>
                        </a:srgb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내용을 간단하게 설명하여 공유</a:t>
                </a:r>
              </a:p>
            </p:txBody>
          </p:sp>
          <p:sp>
            <p:nvSpPr>
              <p:cNvPr id="90" name="사각형: 둥근 모서리 89">
                <a:extLst>
                  <a:ext uri="{FF2B5EF4-FFF2-40B4-BE49-F238E27FC236}">
                    <a16:creationId xmlns:a16="http://schemas.microsoft.com/office/drawing/2014/main" id="{4ADA6936-E79C-9A98-6DBA-3DDBA33207E3}"/>
                  </a:ext>
                </a:extLst>
              </p:cNvPr>
              <p:cNvSpPr/>
              <p:nvPr/>
            </p:nvSpPr>
            <p:spPr>
              <a:xfrm>
                <a:off x="592180" y="1383826"/>
                <a:ext cx="1957620" cy="509772"/>
              </a:xfrm>
              <a:prstGeom prst="roundRect">
                <a:avLst>
                  <a:gd name="adj" fmla="val 0"/>
                </a:avLst>
              </a:prstGeom>
              <a:solidFill>
                <a:srgbClr val="A4D76B"/>
              </a:solidFill>
              <a:ln>
                <a:solidFill>
                  <a:srgbClr val="A4D76B"/>
                </a:solidFill>
              </a:ln>
              <a:effectLst>
                <a:outerShdw blurRad="50800" dist="38100" dir="5400000" algn="t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4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EAD935D1-30DC-33FF-CA0B-1D14AB89B260}"/>
                  </a:ext>
                </a:extLst>
              </p:cNvPr>
              <p:cNvSpPr txBox="1"/>
              <p:nvPr/>
            </p:nvSpPr>
            <p:spPr>
              <a:xfrm>
                <a:off x="1050467" y="1428180"/>
                <a:ext cx="1041039" cy="32815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914400" latinLnBrk="1">
                  <a:buClr>
                    <a:srgbClr val="9F4AB6"/>
                  </a:buClr>
                </a:pPr>
                <a:r>
                  <a:rPr kumimoji="1" lang="ko-KR" altLang="en-US" b="1" spc="-8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Arial" panose="020B0604020202020204" pitchFamily="34" charset="0"/>
                  </a:rPr>
                  <a:t>대화할 때</a:t>
                </a:r>
              </a:p>
            </p:txBody>
          </p:sp>
          <p:grpSp>
            <p:nvGrpSpPr>
              <p:cNvPr id="92" name="그래픽 2">
                <a:extLst>
                  <a:ext uri="{FF2B5EF4-FFF2-40B4-BE49-F238E27FC236}">
                    <a16:creationId xmlns:a16="http://schemas.microsoft.com/office/drawing/2014/main" id="{30B94984-B277-6ACC-60F3-CD7D560FE81A}"/>
                  </a:ext>
                </a:extLst>
              </p:cNvPr>
              <p:cNvGrpSpPr/>
              <p:nvPr/>
            </p:nvGrpSpPr>
            <p:grpSpPr>
              <a:xfrm>
                <a:off x="5162831" y="2272317"/>
                <a:ext cx="827500" cy="828575"/>
                <a:chOff x="2126456" y="983456"/>
                <a:chExt cx="4881887" cy="4888230"/>
              </a:xfrm>
            </p:grpSpPr>
            <p:sp>
              <p:nvSpPr>
                <p:cNvPr id="107" name="자유형: 도형 106">
                  <a:extLst>
                    <a:ext uri="{FF2B5EF4-FFF2-40B4-BE49-F238E27FC236}">
                      <a16:creationId xmlns:a16="http://schemas.microsoft.com/office/drawing/2014/main" id="{5D6229E0-EAC6-F71D-B1E2-D17654106050}"/>
                    </a:ext>
                  </a:extLst>
                </p:cNvPr>
                <p:cNvSpPr/>
                <p:nvPr/>
              </p:nvSpPr>
              <p:spPr>
                <a:xfrm>
                  <a:off x="5997205" y="2435233"/>
                  <a:ext cx="257175" cy="390525"/>
                </a:xfrm>
                <a:custGeom>
                  <a:avLst/>
                  <a:gdLst>
                    <a:gd name="connsiteX0" fmla="*/ 251195 w 257175"/>
                    <a:gd name="connsiteY0" fmla="*/ 221604 h 390525"/>
                    <a:gd name="connsiteX1" fmla="*/ 88632 w 257175"/>
                    <a:gd name="connsiteY1" fmla="*/ 384167 h 390525"/>
                    <a:gd name="connsiteX2" fmla="*/ 17508 w 257175"/>
                    <a:gd name="connsiteY2" fmla="*/ 160644 h 390525"/>
                    <a:gd name="connsiteX3" fmla="*/ 169909 w 257175"/>
                    <a:gd name="connsiteY3" fmla="*/ 8244 h 390525"/>
                    <a:gd name="connsiteX4" fmla="*/ 251195 w 257175"/>
                    <a:gd name="connsiteY4" fmla="*/ 221604 h 390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7175" h="390525">
                      <a:moveTo>
                        <a:pt x="251195" y="221604"/>
                      </a:moveTo>
                      <a:cubicBezTo>
                        <a:pt x="230878" y="323208"/>
                        <a:pt x="159755" y="404484"/>
                        <a:pt x="88632" y="384167"/>
                      </a:cubicBezTo>
                      <a:cubicBezTo>
                        <a:pt x="27672" y="363851"/>
                        <a:pt x="-12972" y="262247"/>
                        <a:pt x="17508" y="160644"/>
                      </a:cubicBezTo>
                      <a:cubicBezTo>
                        <a:pt x="37825" y="59041"/>
                        <a:pt x="108949" y="-1919"/>
                        <a:pt x="169909" y="8244"/>
                      </a:cubicBezTo>
                      <a:cubicBezTo>
                        <a:pt x="230878" y="28571"/>
                        <a:pt x="271512" y="120011"/>
                        <a:pt x="251195" y="221604"/>
                      </a:cubicBezTo>
                      <a:close/>
                    </a:path>
                  </a:pathLst>
                </a:custGeom>
                <a:solidFill>
                  <a:srgbClr val="FFD15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08" name="자유형: 도형 107">
                  <a:extLst>
                    <a:ext uri="{FF2B5EF4-FFF2-40B4-BE49-F238E27FC236}">
                      <a16:creationId xmlns:a16="http://schemas.microsoft.com/office/drawing/2014/main" id="{C18ADB5F-91F3-90DD-5FA9-CD7D9F01A193}"/>
                    </a:ext>
                  </a:extLst>
                </p:cNvPr>
                <p:cNvSpPr/>
                <p:nvPr/>
              </p:nvSpPr>
              <p:spPr>
                <a:xfrm>
                  <a:off x="4945649" y="2435233"/>
                  <a:ext cx="257175" cy="390525"/>
                </a:xfrm>
                <a:custGeom>
                  <a:avLst/>
                  <a:gdLst>
                    <a:gd name="connsiteX0" fmla="*/ 12428 w 257175"/>
                    <a:gd name="connsiteY0" fmla="*/ 221604 h 390525"/>
                    <a:gd name="connsiteX1" fmla="*/ 174991 w 257175"/>
                    <a:gd name="connsiteY1" fmla="*/ 384167 h 390525"/>
                    <a:gd name="connsiteX2" fmla="*/ 246114 w 257175"/>
                    <a:gd name="connsiteY2" fmla="*/ 160644 h 390525"/>
                    <a:gd name="connsiteX3" fmla="*/ 93714 w 257175"/>
                    <a:gd name="connsiteY3" fmla="*/ 8244 h 390525"/>
                    <a:gd name="connsiteX4" fmla="*/ 12428 w 257175"/>
                    <a:gd name="connsiteY4" fmla="*/ 221604 h 390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7175" h="390525">
                      <a:moveTo>
                        <a:pt x="12428" y="221604"/>
                      </a:moveTo>
                      <a:cubicBezTo>
                        <a:pt x="32745" y="323208"/>
                        <a:pt x="103868" y="404484"/>
                        <a:pt x="174991" y="384167"/>
                      </a:cubicBezTo>
                      <a:cubicBezTo>
                        <a:pt x="235951" y="363851"/>
                        <a:pt x="276594" y="262247"/>
                        <a:pt x="246114" y="160644"/>
                      </a:cubicBezTo>
                      <a:cubicBezTo>
                        <a:pt x="225797" y="59041"/>
                        <a:pt x="154674" y="-1919"/>
                        <a:pt x="93714" y="8244"/>
                      </a:cubicBezTo>
                      <a:cubicBezTo>
                        <a:pt x="32754" y="28571"/>
                        <a:pt x="-7889" y="120011"/>
                        <a:pt x="12428" y="221604"/>
                      </a:cubicBezTo>
                      <a:close/>
                    </a:path>
                  </a:pathLst>
                </a:custGeom>
                <a:solidFill>
                  <a:srgbClr val="FFD15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09" name="자유형: 도형 108">
                  <a:extLst>
                    <a:ext uri="{FF2B5EF4-FFF2-40B4-BE49-F238E27FC236}">
                      <a16:creationId xmlns:a16="http://schemas.microsoft.com/office/drawing/2014/main" id="{17F546F1-EB35-A827-AB62-855CDECAA229}"/>
                    </a:ext>
                  </a:extLst>
                </p:cNvPr>
                <p:cNvSpPr/>
                <p:nvPr/>
              </p:nvSpPr>
              <p:spPr>
                <a:xfrm>
                  <a:off x="4981775" y="1521933"/>
                  <a:ext cx="1238250" cy="1171575"/>
                </a:xfrm>
                <a:custGeom>
                  <a:avLst/>
                  <a:gdLst>
                    <a:gd name="connsiteX0" fmla="*/ 1154868 w 1238250"/>
                    <a:gd name="connsiteY0" fmla="*/ 1165384 h 1171575"/>
                    <a:gd name="connsiteX1" fmla="*/ 88068 w 1238250"/>
                    <a:gd name="connsiteY1" fmla="*/ 1165384 h 1171575"/>
                    <a:gd name="connsiteX2" fmla="*/ 616392 w 1238250"/>
                    <a:gd name="connsiteY2" fmla="*/ 7144 h 1171575"/>
                    <a:gd name="connsiteX3" fmla="*/ 1154868 w 1238250"/>
                    <a:gd name="connsiteY3" fmla="*/ 1165384 h 1171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38250" h="1171575">
                      <a:moveTo>
                        <a:pt x="1154868" y="1165384"/>
                      </a:moveTo>
                      <a:lnTo>
                        <a:pt x="88068" y="1165384"/>
                      </a:lnTo>
                      <a:cubicBezTo>
                        <a:pt x="88068" y="1165384"/>
                        <a:pt x="-298008" y="7144"/>
                        <a:pt x="616392" y="7144"/>
                      </a:cubicBezTo>
                      <a:cubicBezTo>
                        <a:pt x="1530782" y="7144"/>
                        <a:pt x="1154868" y="1165384"/>
                        <a:pt x="1154868" y="1165384"/>
                      </a:cubicBezTo>
                      <a:close/>
                    </a:path>
                  </a:pathLst>
                </a:custGeom>
                <a:solidFill>
                  <a:srgbClr val="415A6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10" name="자유형: 도형 109">
                  <a:extLst>
                    <a:ext uri="{FF2B5EF4-FFF2-40B4-BE49-F238E27FC236}">
                      <a16:creationId xmlns:a16="http://schemas.microsoft.com/office/drawing/2014/main" id="{BB9A3208-A33A-16A2-AEE2-99FBC385F2F8}"/>
                    </a:ext>
                  </a:extLst>
                </p:cNvPr>
                <p:cNvSpPr/>
                <p:nvPr/>
              </p:nvSpPr>
              <p:spPr>
                <a:xfrm>
                  <a:off x="4188943" y="3320253"/>
                  <a:ext cx="2819400" cy="1133475"/>
                </a:xfrm>
                <a:custGeom>
                  <a:avLst/>
                  <a:gdLst>
                    <a:gd name="connsiteX0" fmla="*/ 2821458 w 2819400"/>
                    <a:gd name="connsiteY0" fmla="*/ 1134904 h 1133475"/>
                    <a:gd name="connsiteX1" fmla="*/ 2638577 w 2819400"/>
                    <a:gd name="connsiteY1" fmla="*/ 423701 h 1133475"/>
                    <a:gd name="connsiteX2" fmla="*/ 2343941 w 2819400"/>
                    <a:gd name="connsiteY2" fmla="*/ 159544 h 1133475"/>
                    <a:gd name="connsiteX3" fmla="*/ 1409224 w 2819400"/>
                    <a:gd name="connsiteY3" fmla="*/ 7144 h 1133475"/>
                    <a:gd name="connsiteX4" fmla="*/ 484661 w 2819400"/>
                    <a:gd name="connsiteY4" fmla="*/ 159544 h 1133475"/>
                    <a:gd name="connsiteX5" fmla="*/ 190024 w 2819400"/>
                    <a:gd name="connsiteY5" fmla="*/ 423701 h 1133475"/>
                    <a:gd name="connsiteX6" fmla="*/ 7144 w 2819400"/>
                    <a:gd name="connsiteY6" fmla="*/ 1134904 h 1133475"/>
                    <a:gd name="connsiteX7" fmla="*/ 2821458 w 2819400"/>
                    <a:gd name="connsiteY7" fmla="*/ 1134904 h 1133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819400" h="1133475">
                      <a:moveTo>
                        <a:pt x="2821458" y="1134904"/>
                      </a:moveTo>
                      <a:lnTo>
                        <a:pt x="2638577" y="423701"/>
                      </a:lnTo>
                      <a:cubicBezTo>
                        <a:pt x="2597934" y="281464"/>
                        <a:pt x="2486177" y="179861"/>
                        <a:pt x="2343941" y="159544"/>
                      </a:cubicBezTo>
                      <a:lnTo>
                        <a:pt x="1409224" y="7144"/>
                      </a:lnTo>
                      <a:lnTo>
                        <a:pt x="484661" y="159544"/>
                      </a:lnTo>
                      <a:cubicBezTo>
                        <a:pt x="342424" y="179861"/>
                        <a:pt x="230657" y="291627"/>
                        <a:pt x="190024" y="423701"/>
                      </a:cubicBezTo>
                      <a:lnTo>
                        <a:pt x="7144" y="1134904"/>
                      </a:lnTo>
                      <a:lnTo>
                        <a:pt x="2821458" y="1134904"/>
                      </a:lnTo>
                      <a:close/>
                    </a:path>
                  </a:pathLst>
                </a:custGeom>
                <a:solidFill>
                  <a:srgbClr val="344A5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11" name="자유형: 도형 110">
                  <a:extLst>
                    <a:ext uri="{FF2B5EF4-FFF2-40B4-BE49-F238E27FC236}">
                      <a16:creationId xmlns:a16="http://schemas.microsoft.com/office/drawing/2014/main" id="{6DB95FDA-5E79-E1CB-D7FE-A82F264A7A31}"/>
                    </a:ext>
                  </a:extLst>
                </p:cNvPr>
                <p:cNvSpPr/>
                <p:nvPr/>
              </p:nvSpPr>
              <p:spPr>
                <a:xfrm>
                  <a:off x="5154130" y="3432010"/>
                  <a:ext cx="885825" cy="1028700"/>
                </a:xfrm>
                <a:custGeom>
                  <a:avLst/>
                  <a:gdLst>
                    <a:gd name="connsiteX0" fmla="*/ 738673 w 885825"/>
                    <a:gd name="connsiteY0" fmla="*/ 1023147 h 1028700"/>
                    <a:gd name="connsiteX1" fmla="*/ 880910 w 885825"/>
                    <a:gd name="connsiteY1" fmla="*/ 7144 h 1028700"/>
                    <a:gd name="connsiteX2" fmla="*/ 444027 w 885825"/>
                    <a:gd name="connsiteY2" fmla="*/ 200187 h 1028700"/>
                    <a:gd name="connsiteX3" fmla="*/ 7144 w 885825"/>
                    <a:gd name="connsiteY3" fmla="*/ 7144 h 1028700"/>
                    <a:gd name="connsiteX4" fmla="*/ 149381 w 885825"/>
                    <a:gd name="connsiteY4" fmla="*/ 1023147 h 1028700"/>
                    <a:gd name="connsiteX5" fmla="*/ 738673 w 885825"/>
                    <a:gd name="connsiteY5" fmla="*/ 1023147 h 1028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85825" h="1028700">
                      <a:moveTo>
                        <a:pt x="738673" y="1023147"/>
                      </a:moveTo>
                      <a:cubicBezTo>
                        <a:pt x="758990" y="860584"/>
                        <a:pt x="870756" y="118910"/>
                        <a:pt x="880910" y="7144"/>
                      </a:cubicBezTo>
                      <a:lnTo>
                        <a:pt x="444027" y="200187"/>
                      </a:lnTo>
                      <a:lnTo>
                        <a:pt x="7144" y="7144"/>
                      </a:lnTo>
                      <a:cubicBezTo>
                        <a:pt x="17307" y="118901"/>
                        <a:pt x="129064" y="860584"/>
                        <a:pt x="149381" y="1023147"/>
                      </a:cubicBezTo>
                      <a:lnTo>
                        <a:pt x="738673" y="1023147"/>
                      </a:lnTo>
                      <a:close/>
                    </a:path>
                  </a:pathLst>
                </a:custGeom>
                <a:solidFill>
                  <a:srgbClr val="E8EAE9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12" name="자유형: 도형 111">
                  <a:extLst>
                    <a:ext uri="{FF2B5EF4-FFF2-40B4-BE49-F238E27FC236}">
                      <a16:creationId xmlns:a16="http://schemas.microsoft.com/office/drawing/2014/main" id="{562BF071-3730-A69B-237B-C2E5142242EB}"/>
                    </a:ext>
                  </a:extLst>
                </p:cNvPr>
                <p:cNvSpPr/>
                <p:nvPr/>
              </p:nvSpPr>
              <p:spPr>
                <a:xfrm>
                  <a:off x="5357336" y="3625053"/>
                  <a:ext cx="495300" cy="828675"/>
                </a:xfrm>
                <a:custGeom>
                  <a:avLst/>
                  <a:gdLst>
                    <a:gd name="connsiteX0" fmla="*/ 17307 w 495300"/>
                    <a:gd name="connsiteY0" fmla="*/ 830104 h 828675"/>
                    <a:gd name="connsiteX1" fmla="*/ 474507 w 495300"/>
                    <a:gd name="connsiteY1" fmla="*/ 830104 h 828675"/>
                    <a:gd name="connsiteX2" fmla="*/ 383067 w 495300"/>
                    <a:gd name="connsiteY2" fmla="*/ 362740 h 828675"/>
                    <a:gd name="connsiteX3" fmla="*/ 494824 w 495300"/>
                    <a:gd name="connsiteY3" fmla="*/ 250984 h 828675"/>
                    <a:gd name="connsiteX4" fmla="*/ 250984 w 495300"/>
                    <a:gd name="connsiteY4" fmla="*/ 7144 h 828675"/>
                    <a:gd name="connsiteX5" fmla="*/ 7144 w 495300"/>
                    <a:gd name="connsiteY5" fmla="*/ 250984 h 828675"/>
                    <a:gd name="connsiteX6" fmla="*/ 118901 w 495300"/>
                    <a:gd name="connsiteY6" fmla="*/ 362740 h 828675"/>
                    <a:gd name="connsiteX7" fmla="*/ 17307 w 495300"/>
                    <a:gd name="connsiteY7" fmla="*/ 830104 h 82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95300" h="828675">
                      <a:moveTo>
                        <a:pt x="17307" y="830104"/>
                      </a:moveTo>
                      <a:lnTo>
                        <a:pt x="474507" y="830104"/>
                      </a:lnTo>
                      <a:lnTo>
                        <a:pt x="383067" y="362740"/>
                      </a:lnTo>
                      <a:lnTo>
                        <a:pt x="494824" y="250984"/>
                      </a:lnTo>
                      <a:cubicBezTo>
                        <a:pt x="494824" y="250984"/>
                        <a:pt x="332261" y="7144"/>
                        <a:pt x="250984" y="7144"/>
                      </a:cubicBezTo>
                      <a:cubicBezTo>
                        <a:pt x="159544" y="7144"/>
                        <a:pt x="7144" y="250984"/>
                        <a:pt x="7144" y="250984"/>
                      </a:cubicBezTo>
                      <a:lnTo>
                        <a:pt x="118901" y="362740"/>
                      </a:lnTo>
                      <a:lnTo>
                        <a:pt x="17307" y="830104"/>
                      </a:lnTo>
                      <a:close/>
                    </a:path>
                  </a:pathLst>
                </a:custGeom>
                <a:solidFill>
                  <a:srgbClr val="F3705A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13" name="자유형: 도형 112">
                  <a:extLst>
                    <a:ext uri="{FF2B5EF4-FFF2-40B4-BE49-F238E27FC236}">
                      <a16:creationId xmlns:a16="http://schemas.microsoft.com/office/drawing/2014/main" id="{1403868D-0CFC-08AF-193B-1015FAD01595}"/>
                    </a:ext>
                  </a:extLst>
                </p:cNvPr>
                <p:cNvSpPr/>
                <p:nvPr/>
              </p:nvSpPr>
              <p:spPr>
                <a:xfrm>
                  <a:off x="5072863" y="3076413"/>
                  <a:ext cx="533400" cy="838200"/>
                </a:xfrm>
                <a:custGeom>
                  <a:avLst/>
                  <a:gdLst>
                    <a:gd name="connsiteX0" fmla="*/ 129054 w 533400"/>
                    <a:gd name="connsiteY0" fmla="*/ 7144 h 838200"/>
                    <a:gd name="connsiteX1" fmla="*/ 535457 w 533400"/>
                    <a:gd name="connsiteY1" fmla="*/ 545621 h 838200"/>
                    <a:gd name="connsiteX2" fmla="*/ 240820 w 533400"/>
                    <a:gd name="connsiteY2" fmla="*/ 840267 h 838200"/>
                    <a:gd name="connsiteX3" fmla="*/ 7144 w 533400"/>
                    <a:gd name="connsiteY3" fmla="*/ 169707 h 838200"/>
                    <a:gd name="connsiteX4" fmla="*/ 129054 w 533400"/>
                    <a:gd name="connsiteY4" fmla="*/ 7144 h 838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3400" h="838200">
                      <a:moveTo>
                        <a:pt x="129054" y="7144"/>
                      </a:moveTo>
                      <a:lnTo>
                        <a:pt x="535457" y="545621"/>
                      </a:lnTo>
                      <a:lnTo>
                        <a:pt x="240820" y="840267"/>
                      </a:lnTo>
                      <a:lnTo>
                        <a:pt x="7144" y="169707"/>
                      </a:lnTo>
                      <a:cubicBezTo>
                        <a:pt x="57940" y="108747"/>
                        <a:pt x="129054" y="7144"/>
                        <a:pt x="129054" y="7144"/>
                      </a:cubicBezTo>
                      <a:close/>
                    </a:path>
                  </a:pathLst>
                </a:custGeom>
                <a:solidFill>
                  <a:srgbClr val="F3F3F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14" name="자유형: 도형 113">
                  <a:extLst>
                    <a:ext uri="{FF2B5EF4-FFF2-40B4-BE49-F238E27FC236}">
                      <a16:creationId xmlns:a16="http://schemas.microsoft.com/office/drawing/2014/main" id="{AEB03CA4-152F-FB31-5D1D-BDA66AD0294E}"/>
                    </a:ext>
                  </a:extLst>
                </p:cNvPr>
                <p:cNvSpPr/>
                <p:nvPr/>
              </p:nvSpPr>
              <p:spPr>
                <a:xfrm>
                  <a:off x="5988517" y="2393795"/>
                  <a:ext cx="523876" cy="838199"/>
                </a:xfrm>
                <a:custGeom>
                  <a:avLst/>
                  <a:gdLst>
                    <a:gd name="connsiteX0" fmla="*/ 413547 w 523875"/>
                    <a:gd name="connsiteY0" fmla="*/ 7144 h 838200"/>
                    <a:gd name="connsiteX1" fmla="*/ 7144 w 523875"/>
                    <a:gd name="connsiteY1" fmla="*/ 545621 h 838200"/>
                    <a:gd name="connsiteX2" fmla="*/ 301780 w 523875"/>
                    <a:gd name="connsiteY2" fmla="*/ 840257 h 838200"/>
                    <a:gd name="connsiteX3" fmla="*/ 525304 w 523875"/>
                    <a:gd name="connsiteY3" fmla="*/ 159534 h 838200"/>
                    <a:gd name="connsiteX4" fmla="*/ 413547 w 523875"/>
                    <a:gd name="connsiteY4" fmla="*/ 7144 h 838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3875" h="838200">
                      <a:moveTo>
                        <a:pt x="413547" y="7144"/>
                      </a:moveTo>
                      <a:lnTo>
                        <a:pt x="7144" y="545621"/>
                      </a:lnTo>
                      <a:lnTo>
                        <a:pt x="301780" y="840257"/>
                      </a:lnTo>
                      <a:lnTo>
                        <a:pt x="525304" y="159534"/>
                      </a:lnTo>
                      <a:cubicBezTo>
                        <a:pt x="484670" y="108747"/>
                        <a:pt x="413547" y="7144"/>
                        <a:pt x="413547" y="7144"/>
                      </a:cubicBezTo>
                      <a:close/>
                    </a:path>
                  </a:pathLst>
                </a:custGeom>
                <a:solidFill>
                  <a:srgbClr val="F3F3F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15" name="자유형: 도형 114">
                  <a:extLst>
                    <a:ext uri="{FF2B5EF4-FFF2-40B4-BE49-F238E27FC236}">
                      <a16:creationId xmlns:a16="http://schemas.microsoft.com/office/drawing/2014/main" id="{35EDFB97-D57D-10C0-515D-5022919ACE5D}"/>
                    </a:ext>
                  </a:extLst>
                </p:cNvPr>
                <p:cNvSpPr/>
                <p:nvPr/>
              </p:nvSpPr>
              <p:spPr>
                <a:xfrm>
                  <a:off x="5194773" y="2629376"/>
                  <a:ext cx="809625" cy="1009650"/>
                </a:xfrm>
                <a:custGeom>
                  <a:avLst/>
                  <a:gdLst>
                    <a:gd name="connsiteX0" fmla="*/ 7144 w 809625"/>
                    <a:gd name="connsiteY0" fmla="*/ 7144 h 1009650"/>
                    <a:gd name="connsiteX1" fmla="*/ 7144 w 809625"/>
                    <a:gd name="connsiteY1" fmla="*/ 454181 h 1009650"/>
                    <a:gd name="connsiteX2" fmla="*/ 403384 w 809625"/>
                    <a:gd name="connsiteY2" fmla="*/ 1002821 h 1009650"/>
                    <a:gd name="connsiteX3" fmla="*/ 809787 w 809625"/>
                    <a:gd name="connsiteY3" fmla="*/ 454181 h 1009650"/>
                    <a:gd name="connsiteX4" fmla="*/ 809787 w 809625"/>
                    <a:gd name="connsiteY4" fmla="*/ 7144 h 1009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9625" h="1009650">
                      <a:moveTo>
                        <a:pt x="7144" y="7144"/>
                      </a:moveTo>
                      <a:lnTo>
                        <a:pt x="7144" y="454181"/>
                      </a:lnTo>
                      <a:lnTo>
                        <a:pt x="403384" y="1002821"/>
                      </a:lnTo>
                      <a:lnTo>
                        <a:pt x="809787" y="454181"/>
                      </a:lnTo>
                      <a:lnTo>
                        <a:pt x="809787" y="7144"/>
                      </a:lnTo>
                      <a:close/>
                    </a:path>
                  </a:pathLst>
                </a:custGeom>
                <a:solidFill>
                  <a:srgbClr val="F7B64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16" name="자유형: 도형 115">
                  <a:extLst>
                    <a:ext uri="{FF2B5EF4-FFF2-40B4-BE49-F238E27FC236}">
                      <a16:creationId xmlns:a16="http://schemas.microsoft.com/office/drawing/2014/main" id="{535BDBEF-8D6E-1D34-3A40-6F36200309D2}"/>
                    </a:ext>
                  </a:extLst>
                </p:cNvPr>
                <p:cNvSpPr/>
                <p:nvPr/>
              </p:nvSpPr>
              <p:spPr>
                <a:xfrm>
                  <a:off x="5042363" y="2060419"/>
                  <a:ext cx="1104900" cy="1219200"/>
                </a:xfrm>
                <a:custGeom>
                  <a:avLst/>
                  <a:gdLst>
                    <a:gd name="connsiteX0" fmla="*/ 769153 w 1104900"/>
                    <a:gd name="connsiteY0" fmla="*/ 7144 h 1219200"/>
                    <a:gd name="connsiteX1" fmla="*/ 301790 w 1104900"/>
                    <a:gd name="connsiteY1" fmla="*/ 261147 h 1219200"/>
                    <a:gd name="connsiteX2" fmla="*/ 47787 w 1104900"/>
                    <a:gd name="connsiteY2" fmla="*/ 200187 h 1219200"/>
                    <a:gd name="connsiteX3" fmla="*/ 7144 w 1104900"/>
                    <a:gd name="connsiteY3" fmla="*/ 474507 h 1219200"/>
                    <a:gd name="connsiteX4" fmla="*/ 555784 w 1104900"/>
                    <a:gd name="connsiteY4" fmla="*/ 1216190 h 1219200"/>
                    <a:gd name="connsiteX5" fmla="*/ 1104424 w 1104900"/>
                    <a:gd name="connsiteY5" fmla="*/ 474507 h 1219200"/>
                    <a:gd name="connsiteX6" fmla="*/ 1073944 w 1104900"/>
                    <a:gd name="connsiteY6" fmla="*/ 230667 h 1219200"/>
                    <a:gd name="connsiteX7" fmla="*/ 769153 w 1104900"/>
                    <a:gd name="connsiteY7" fmla="*/ 7144 h 12192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04900" h="1219200">
                      <a:moveTo>
                        <a:pt x="769153" y="7144"/>
                      </a:moveTo>
                      <a:cubicBezTo>
                        <a:pt x="677713" y="159544"/>
                        <a:pt x="525313" y="261147"/>
                        <a:pt x="301790" y="261147"/>
                      </a:cubicBezTo>
                      <a:cubicBezTo>
                        <a:pt x="200187" y="261147"/>
                        <a:pt x="118910" y="240830"/>
                        <a:pt x="47787" y="200187"/>
                      </a:cubicBezTo>
                      <a:cubicBezTo>
                        <a:pt x="27470" y="281464"/>
                        <a:pt x="7144" y="372904"/>
                        <a:pt x="7144" y="474507"/>
                      </a:cubicBezTo>
                      <a:cubicBezTo>
                        <a:pt x="7144" y="891064"/>
                        <a:pt x="250984" y="1216190"/>
                        <a:pt x="555784" y="1216190"/>
                      </a:cubicBezTo>
                      <a:cubicBezTo>
                        <a:pt x="860584" y="1216190"/>
                        <a:pt x="1104424" y="880910"/>
                        <a:pt x="1104424" y="474507"/>
                      </a:cubicBezTo>
                      <a:cubicBezTo>
                        <a:pt x="1104424" y="383067"/>
                        <a:pt x="1094261" y="301790"/>
                        <a:pt x="1073944" y="230667"/>
                      </a:cubicBezTo>
                      <a:cubicBezTo>
                        <a:pt x="941880" y="200177"/>
                        <a:pt x="840277" y="118901"/>
                        <a:pt x="769153" y="7144"/>
                      </a:cubicBezTo>
                      <a:close/>
                    </a:path>
                  </a:pathLst>
                </a:custGeom>
                <a:solidFill>
                  <a:srgbClr val="FFD15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17" name="자유형: 도형 116">
                  <a:extLst>
                    <a:ext uri="{FF2B5EF4-FFF2-40B4-BE49-F238E27FC236}">
                      <a16:creationId xmlns:a16="http://schemas.microsoft.com/office/drawing/2014/main" id="{298652C0-36E2-E57B-AA46-C39D20C5D509}"/>
                    </a:ext>
                  </a:extLst>
                </p:cNvPr>
                <p:cNvSpPr/>
                <p:nvPr/>
              </p:nvSpPr>
              <p:spPr>
                <a:xfrm>
                  <a:off x="5834853" y="3137373"/>
                  <a:ext cx="685800" cy="1323975"/>
                </a:xfrm>
                <a:custGeom>
                  <a:avLst/>
                  <a:gdLst>
                    <a:gd name="connsiteX0" fmla="*/ 413547 w 685800"/>
                    <a:gd name="connsiteY0" fmla="*/ 1317784 h 1323975"/>
                    <a:gd name="connsiteX1" fmla="*/ 667550 w 685800"/>
                    <a:gd name="connsiteY1" fmla="*/ 769144 h 1323975"/>
                    <a:gd name="connsiteX2" fmla="*/ 423710 w 685800"/>
                    <a:gd name="connsiteY2" fmla="*/ 637070 h 1323975"/>
                    <a:gd name="connsiteX3" fmla="*/ 687867 w 685800"/>
                    <a:gd name="connsiteY3" fmla="*/ 454190 h 1323975"/>
                    <a:gd name="connsiteX4" fmla="*/ 220504 w 685800"/>
                    <a:gd name="connsiteY4" fmla="*/ 7144 h 1323975"/>
                    <a:gd name="connsiteX5" fmla="*/ 7144 w 685800"/>
                    <a:gd name="connsiteY5" fmla="*/ 1317784 h 1323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85800" h="1323975">
                      <a:moveTo>
                        <a:pt x="413547" y="1317784"/>
                      </a:moveTo>
                      <a:lnTo>
                        <a:pt x="667550" y="769144"/>
                      </a:lnTo>
                      <a:lnTo>
                        <a:pt x="423710" y="637070"/>
                      </a:lnTo>
                      <a:lnTo>
                        <a:pt x="687867" y="454190"/>
                      </a:lnTo>
                      <a:lnTo>
                        <a:pt x="220504" y="7144"/>
                      </a:lnTo>
                      <a:lnTo>
                        <a:pt x="7144" y="1317784"/>
                      </a:lnTo>
                      <a:close/>
                    </a:path>
                  </a:pathLst>
                </a:custGeom>
                <a:solidFill>
                  <a:srgbClr val="415A6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18" name="자유형: 도형 117">
                  <a:extLst>
                    <a:ext uri="{FF2B5EF4-FFF2-40B4-BE49-F238E27FC236}">
                      <a16:creationId xmlns:a16="http://schemas.microsoft.com/office/drawing/2014/main" id="{563CBBD3-13B2-8A7B-F415-B41B31D8012B}"/>
                    </a:ext>
                  </a:extLst>
                </p:cNvPr>
                <p:cNvSpPr/>
                <p:nvPr/>
              </p:nvSpPr>
              <p:spPr>
                <a:xfrm>
                  <a:off x="4676613" y="3137373"/>
                  <a:ext cx="685800" cy="1323975"/>
                </a:xfrm>
                <a:custGeom>
                  <a:avLst/>
                  <a:gdLst>
                    <a:gd name="connsiteX0" fmla="*/ 27470 w 685800"/>
                    <a:gd name="connsiteY0" fmla="*/ 769144 h 1323975"/>
                    <a:gd name="connsiteX1" fmla="*/ 271310 w 685800"/>
                    <a:gd name="connsiteY1" fmla="*/ 1317784 h 1323975"/>
                    <a:gd name="connsiteX2" fmla="*/ 687867 w 685800"/>
                    <a:gd name="connsiteY2" fmla="*/ 1317784 h 1323975"/>
                    <a:gd name="connsiteX3" fmla="*/ 474507 w 685800"/>
                    <a:gd name="connsiteY3" fmla="*/ 7144 h 1323975"/>
                    <a:gd name="connsiteX4" fmla="*/ 7144 w 685800"/>
                    <a:gd name="connsiteY4" fmla="*/ 454190 h 1323975"/>
                    <a:gd name="connsiteX5" fmla="*/ 271310 w 685800"/>
                    <a:gd name="connsiteY5" fmla="*/ 637070 h 1323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85800" h="1323975">
                      <a:moveTo>
                        <a:pt x="27470" y="769144"/>
                      </a:moveTo>
                      <a:lnTo>
                        <a:pt x="271310" y="1317784"/>
                      </a:lnTo>
                      <a:lnTo>
                        <a:pt x="687867" y="1317784"/>
                      </a:lnTo>
                      <a:lnTo>
                        <a:pt x="474507" y="7144"/>
                      </a:lnTo>
                      <a:lnTo>
                        <a:pt x="7144" y="454190"/>
                      </a:lnTo>
                      <a:lnTo>
                        <a:pt x="271310" y="637070"/>
                      </a:lnTo>
                      <a:close/>
                    </a:path>
                  </a:pathLst>
                </a:custGeom>
                <a:solidFill>
                  <a:srgbClr val="415A6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19" name="자유형: 도형 118">
                  <a:extLst>
                    <a:ext uri="{FF2B5EF4-FFF2-40B4-BE49-F238E27FC236}">
                      <a16:creationId xmlns:a16="http://schemas.microsoft.com/office/drawing/2014/main" id="{3951EF7F-15DC-4C93-7378-4F615F6FE2E4}"/>
                    </a:ext>
                  </a:extLst>
                </p:cNvPr>
                <p:cNvSpPr/>
                <p:nvPr/>
              </p:nvSpPr>
              <p:spPr>
                <a:xfrm>
                  <a:off x="3223736" y="4265133"/>
                  <a:ext cx="714375" cy="866775"/>
                </a:xfrm>
                <a:custGeom>
                  <a:avLst/>
                  <a:gdLst>
                    <a:gd name="connsiteX0" fmla="*/ 7144 w 714375"/>
                    <a:gd name="connsiteY0" fmla="*/ 7144 h 866775"/>
                    <a:gd name="connsiteX1" fmla="*/ 7144 w 714375"/>
                    <a:gd name="connsiteY1" fmla="*/ 596427 h 866775"/>
                    <a:gd name="connsiteX2" fmla="*/ 352587 w 714375"/>
                    <a:gd name="connsiteY2" fmla="*/ 860584 h 866775"/>
                    <a:gd name="connsiteX3" fmla="*/ 708184 w 714375"/>
                    <a:gd name="connsiteY3" fmla="*/ 596427 h 866775"/>
                    <a:gd name="connsiteX4" fmla="*/ 708184 w 714375"/>
                    <a:gd name="connsiteY4" fmla="*/ 7144 h 866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4375" h="866775">
                      <a:moveTo>
                        <a:pt x="7144" y="7144"/>
                      </a:moveTo>
                      <a:lnTo>
                        <a:pt x="7144" y="596427"/>
                      </a:lnTo>
                      <a:lnTo>
                        <a:pt x="352587" y="860584"/>
                      </a:lnTo>
                      <a:lnTo>
                        <a:pt x="708184" y="596427"/>
                      </a:lnTo>
                      <a:lnTo>
                        <a:pt x="708184" y="7144"/>
                      </a:lnTo>
                      <a:close/>
                    </a:path>
                  </a:pathLst>
                </a:custGeom>
                <a:solidFill>
                  <a:srgbClr val="F7B64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20" name="자유형: 도형 119">
                  <a:extLst>
                    <a:ext uri="{FF2B5EF4-FFF2-40B4-BE49-F238E27FC236}">
                      <a16:creationId xmlns:a16="http://schemas.microsoft.com/office/drawing/2014/main" id="{B5A49503-59AB-29DD-1680-734FFDD7406B}"/>
                    </a:ext>
                  </a:extLst>
                </p:cNvPr>
                <p:cNvSpPr/>
                <p:nvPr/>
              </p:nvSpPr>
              <p:spPr>
                <a:xfrm>
                  <a:off x="2883182" y="3056096"/>
                  <a:ext cx="1381125" cy="1590675"/>
                </a:xfrm>
                <a:custGeom>
                  <a:avLst/>
                  <a:gdLst>
                    <a:gd name="connsiteX0" fmla="*/ 1231618 w 1381125"/>
                    <a:gd name="connsiteY0" fmla="*/ 1226344 h 1590675"/>
                    <a:gd name="connsiteX1" fmla="*/ 154655 w 1381125"/>
                    <a:gd name="connsiteY1" fmla="*/ 1226344 h 1590675"/>
                    <a:gd name="connsiteX2" fmla="*/ 693132 w 1381125"/>
                    <a:gd name="connsiteY2" fmla="*/ 7144 h 1590675"/>
                    <a:gd name="connsiteX3" fmla="*/ 1231618 w 1381125"/>
                    <a:gd name="connsiteY3" fmla="*/ 1226344 h 1590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381125" h="1590675">
                      <a:moveTo>
                        <a:pt x="1231618" y="1226344"/>
                      </a:moveTo>
                      <a:cubicBezTo>
                        <a:pt x="967461" y="1703861"/>
                        <a:pt x="428975" y="1703861"/>
                        <a:pt x="154655" y="1226344"/>
                      </a:cubicBezTo>
                      <a:cubicBezTo>
                        <a:pt x="-7908" y="931707"/>
                        <a:pt x="-231422" y="7144"/>
                        <a:pt x="693132" y="7144"/>
                      </a:cubicBezTo>
                      <a:cubicBezTo>
                        <a:pt x="1617695" y="7144"/>
                        <a:pt x="1394181" y="931707"/>
                        <a:pt x="1231618" y="1226344"/>
                      </a:cubicBezTo>
                      <a:close/>
                    </a:path>
                  </a:pathLst>
                </a:custGeom>
                <a:solidFill>
                  <a:srgbClr val="415A6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21" name="자유형: 도형 120">
                  <a:extLst>
                    <a:ext uri="{FF2B5EF4-FFF2-40B4-BE49-F238E27FC236}">
                      <a16:creationId xmlns:a16="http://schemas.microsoft.com/office/drawing/2014/main" id="{203B16E8-C668-408D-6D4B-F320F5F3792E}"/>
                    </a:ext>
                  </a:extLst>
                </p:cNvPr>
                <p:cNvSpPr/>
                <p:nvPr/>
              </p:nvSpPr>
              <p:spPr>
                <a:xfrm>
                  <a:off x="3040856" y="4529299"/>
                  <a:ext cx="1066800" cy="419100"/>
                </a:xfrm>
                <a:custGeom>
                  <a:avLst/>
                  <a:gdLst>
                    <a:gd name="connsiteX0" fmla="*/ 1063790 w 1066800"/>
                    <a:gd name="connsiteY0" fmla="*/ 210341 h 419100"/>
                    <a:gd name="connsiteX1" fmla="*/ 535467 w 1066800"/>
                    <a:gd name="connsiteY1" fmla="*/ 413538 h 419100"/>
                    <a:gd name="connsiteX2" fmla="*/ 7144 w 1066800"/>
                    <a:gd name="connsiteY2" fmla="*/ 210341 h 419100"/>
                    <a:gd name="connsiteX3" fmla="*/ 535467 w 1066800"/>
                    <a:gd name="connsiteY3" fmla="*/ 7144 h 419100"/>
                    <a:gd name="connsiteX4" fmla="*/ 1063790 w 1066800"/>
                    <a:gd name="connsiteY4" fmla="*/ 210341 h 419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66800" h="419100">
                      <a:moveTo>
                        <a:pt x="1063790" y="210341"/>
                      </a:moveTo>
                      <a:cubicBezTo>
                        <a:pt x="1063790" y="322563"/>
                        <a:pt x="827252" y="413538"/>
                        <a:pt x="535467" y="413538"/>
                      </a:cubicBezTo>
                      <a:cubicBezTo>
                        <a:pt x="243682" y="413538"/>
                        <a:pt x="7144" y="322563"/>
                        <a:pt x="7144" y="210341"/>
                      </a:cubicBezTo>
                      <a:cubicBezTo>
                        <a:pt x="7144" y="98118"/>
                        <a:pt x="243682" y="7144"/>
                        <a:pt x="535467" y="7144"/>
                      </a:cubicBezTo>
                      <a:cubicBezTo>
                        <a:pt x="827252" y="7144"/>
                        <a:pt x="1063790" y="98118"/>
                        <a:pt x="1063790" y="210341"/>
                      </a:cubicBezTo>
                      <a:close/>
                    </a:path>
                  </a:pathLst>
                </a:custGeom>
                <a:solidFill>
                  <a:srgbClr val="4ABAA5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22" name="자유형: 도형 121">
                  <a:extLst>
                    <a:ext uri="{FF2B5EF4-FFF2-40B4-BE49-F238E27FC236}">
                      <a16:creationId xmlns:a16="http://schemas.microsoft.com/office/drawing/2014/main" id="{0F81A98A-2FE0-ADF1-3AF4-CC96BE5652A8}"/>
                    </a:ext>
                  </a:extLst>
                </p:cNvPr>
                <p:cNvSpPr/>
                <p:nvPr/>
              </p:nvSpPr>
              <p:spPr>
                <a:xfrm>
                  <a:off x="2126456" y="4671536"/>
                  <a:ext cx="2895600" cy="1200150"/>
                </a:xfrm>
                <a:custGeom>
                  <a:avLst/>
                  <a:gdLst>
                    <a:gd name="connsiteX0" fmla="*/ 2892581 w 2895600"/>
                    <a:gd name="connsiteY0" fmla="*/ 1195864 h 1200150"/>
                    <a:gd name="connsiteX1" fmla="*/ 2689384 w 2895600"/>
                    <a:gd name="connsiteY1" fmla="*/ 413547 h 1200150"/>
                    <a:gd name="connsiteX2" fmla="*/ 2425227 w 2895600"/>
                    <a:gd name="connsiteY2" fmla="*/ 159544 h 1200150"/>
                    <a:gd name="connsiteX3" fmla="*/ 1449867 w 2895600"/>
                    <a:gd name="connsiteY3" fmla="*/ 7144 h 1200150"/>
                    <a:gd name="connsiteX4" fmla="*/ 474507 w 2895600"/>
                    <a:gd name="connsiteY4" fmla="*/ 159544 h 1200150"/>
                    <a:gd name="connsiteX5" fmla="*/ 210341 w 2895600"/>
                    <a:gd name="connsiteY5" fmla="*/ 413547 h 1200150"/>
                    <a:gd name="connsiteX6" fmla="*/ 7144 w 2895600"/>
                    <a:gd name="connsiteY6" fmla="*/ 1195864 h 1200150"/>
                    <a:gd name="connsiteX7" fmla="*/ 2892581 w 2895600"/>
                    <a:gd name="connsiteY7" fmla="*/ 1195864 h 1200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895600" h="1200150">
                      <a:moveTo>
                        <a:pt x="2892581" y="1195864"/>
                      </a:moveTo>
                      <a:lnTo>
                        <a:pt x="2689384" y="413547"/>
                      </a:lnTo>
                      <a:cubicBezTo>
                        <a:pt x="2658904" y="281464"/>
                        <a:pt x="2557301" y="190024"/>
                        <a:pt x="2425227" y="159544"/>
                      </a:cubicBezTo>
                      <a:cubicBezTo>
                        <a:pt x="2150907" y="98584"/>
                        <a:pt x="1683544" y="7144"/>
                        <a:pt x="1449867" y="7144"/>
                      </a:cubicBezTo>
                      <a:cubicBezTo>
                        <a:pt x="1216190" y="7144"/>
                        <a:pt x="748827" y="98584"/>
                        <a:pt x="474507" y="159544"/>
                      </a:cubicBezTo>
                      <a:cubicBezTo>
                        <a:pt x="342424" y="190024"/>
                        <a:pt x="240821" y="281464"/>
                        <a:pt x="210341" y="413547"/>
                      </a:cubicBezTo>
                      <a:lnTo>
                        <a:pt x="7144" y="1195864"/>
                      </a:lnTo>
                      <a:lnTo>
                        <a:pt x="2892581" y="1195864"/>
                      </a:lnTo>
                      <a:close/>
                    </a:path>
                  </a:pathLst>
                </a:custGeom>
                <a:solidFill>
                  <a:srgbClr val="66C6B9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23" name="자유형: 도형 122">
                  <a:extLst>
                    <a:ext uri="{FF2B5EF4-FFF2-40B4-BE49-F238E27FC236}">
                      <a16:creationId xmlns:a16="http://schemas.microsoft.com/office/drawing/2014/main" id="{F078C6BE-D9C6-88A2-AA71-DE37999905B4}"/>
                    </a:ext>
                  </a:extLst>
                </p:cNvPr>
                <p:cNvSpPr/>
                <p:nvPr/>
              </p:nvSpPr>
              <p:spPr>
                <a:xfrm>
                  <a:off x="2766536" y="983456"/>
                  <a:ext cx="1924050" cy="1838325"/>
                </a:xfrm>
                <a:custGeom>
                  <a:avLst/>
                  <a:gdLst>
                    <a:gd name="connsiteX0" fmla="*/ 1632747 w 1924050"/>
                    <a:gd name="connsiteY0" fmla="*/ 1338101 h 1838325"/>
                    <a:gd name="connsiteX1" fmla="*/ 1734341 w 1924050"/>
                    <a:gd name="connsiteY1" fmla="*/ 1835944 h 1838325"/>
                    <a:gd name="connsiteX2" fmla="*/ 1073944 w 1924050"/>
                    <a:gd name="connsiteY2" fmla="*/ 1561624 h 1838325"/>
                    <a:gd name="connsiteX3" fmla="*/ 962187 w 1924050"/>
                    <a:gd name="connsiteY3" fmla="*/ 1571787 h 1838325"/>
                    <a:gd name="connsiteX4" fmla="*/ 7144 w 1924050"/>
                    <a:gd name="connsiteY4" fmla="*/ 789461 h 1838325"/>
                    <a:gd name="connsiteX5" fmla="*/ 962187 w 1924050"/>
                    <a:gd name="connsiteY5" fmla="*/ 7144 h 1838325"/>
                    <a:gd name="connsiteX6" fmla="*/ 1917230 w 1924050"/>
                    <a:gd name="connsiteY6" fmla="*/ 789461 h 1838325"/>
                    <a:gd name="connsiteX7" fmla="*/ 1632747 w 1924050"/>
                    <a:gd name="connsiteY7" fmla="*/ 1338101 h 1838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924050" h="1838325">
                      <a:moveTo>
                        <a:pt x="1632747" y="1338101"/>
                      </a:moveTo>
                      <a:lnTo>
                        <a:pt x="1734341" y="1835944"/>
                      </a:lnTo>
                      <a:lnTo>
                        <a:pt x="1073944" y="1561624"/>
                      </a:lnTo>
                      <a:cubicBezTo>
                        <a:pt x="1033301" y="1561624"/>
                        <a:pt x="1002821" y="1571787"/>
                        <a:pt x="962187" y="1571787"/>
                      </a:cubicBezTo>
                      <a:cubicBezTo>
                        <a:pt x="433864" y="1571787"/>
                        <a:pt x="7144" y="1226344"/>
                        <a:pt x="7144" y="789461"/>
                      </a:cubicBezTo>
                      <a:cubicBezTo>
                        <a:pt x="7144" y="352577"/>
                        <a:pt x="433864" y="7144"/>
                        <a:pt x="962187" y="7144"/>
                      </a:cubicBezTo>
                      <a:cubicBezTo>
                        <a:pt x="1490510" y="7144"/>
                        <a:pt x="1917230" y="352587"/>
                        <a:pt x="1917230" y="789461"/>
                      </a:cubicBezTo>
                      <a:cubicBezTo>
                        <a:pt x="1917221" y="1002821"/>
                        <a:pt x="1805464" y="1206027"/>
                        <a:pt x="1632747" y="1338101"/>
                      </a:cubicBezTo>
                      <a:close/>
                    </a:path>
                  </a:pathLst>
                </a:custGeom>
                <a:solidFill>
                  <a:srgbClr val="F3705A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24" name="자유형: 도형 123">
                  <a:extLst>
                    <a:ext uri="{FF2B5EF4-FFF2-40B4-BE49-F238E27FC236}">
                      <a16:creationId xmlns:a16="http://schemas.microsoft.com/office/drawing/2014/main" id="{19203318-0671-D96E-C78F-674FDFC0CC84}"/>
                    </a:ext>
                  </a:extLst>
                </p:cNvPr>
                <p:cNvSpPr/>
                <p:nvPr/>
              </p:nvSpPr>
              <p:spPr>
                <a:xfrm>
                  <a:off x="3030703" y="1593056"/>
                  <a:ext cx="352425" cy="352425"/>
                </a:xfrm>
                <a:custGeom>
                  <a:avLst/>
                  <a:gdLst>
                    <a:gd name="connsiteX0" fmla="*/ 352577 w 352425"/>
                    <a:gd name="connsiteY0" fmla="*/ 179861 h 352425"/>
                    <a:gd name="connsiteX1" fmla="*/ 179861 w 352425"/>
                    <a:gd name="connsiteY1" fmla="*/ 352577 h 352425"/>
                    <a:gd name="connsiteX2" fmla="*/ 7144 w 352425"/>
                    <a:gd name="connsiteY2" fmla="*/ 179861 h 352425"/>
                    <a:gd name="connsiteX3" fmla="*/ 179861 w 352425"/>
                    <a:gd name="connsiteY3" fmla="*/ 7144 h 352425"/>
                    <a:gd name="connsiteX4" fmla="*/ 352577 w 352425"/>
                    <a:gd name="connsiteY4" fmla="*/ 179861 h 352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425" h="352425">
                      <a:moveTo>
                        <a:pt x="352577" y="179861"/>
                      </a:moveTo>
                      <a:cubicBezTo>
                        <a:pt x="352577" y="275249"/>
                        <a:pt x="275249" y="352577"/>
                        <a:pt x="179861" y="352577"/>
                      </a:cubicBezTo>
                      <a:cubicBezTo>
                        <a:pt x="84472" y="352577"/>
                        <a:pt x="7144" y="275249"/>
                        <a:pt x="7144" y="179861"/>
                      </a:cubicBezTo>
                      <a:cubicBezTo>
                        <a:pt x="7144" y="84472"/>
                        <a:pt x="84472" y="7144"/>
                        <a:pt x="179861" y="7144"/>
                      </a:cubicBezTo>
                      <a:cubicBezTo>
                        <a:pt x="275249" y="7144"/>
                        <a:pt x="352577" y="84472"/>
                        <a:pt x="352577" y="17986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25" name="자유형: 도형 124">
                  <a:extLst>
                    <a:ext uri="{FF2B5EF4-FFF2-40B4-BE49-F238E27FC236}">
                      <a16:creationId xmlns:a16="http://schemas.microsoft.com/office/drawing/2014/main" id="{B8494379-52D7-1510-6C21-BA532E40C220}"/>
                    </a:ext>
                  </a:extLst>
                </p:cNvPr>
                <p:cNvSpPr/>
                <p:nvPr/>
              </p:nvSpPr>
              <p:spPr>
                <a:xfrm>
                  <a:off x="3548863" y="1593056"/>
                  <a:ext cx="352425" cy="352425"/>
                </a:xfrm>
                <a:custGeom>
                  <a:avLst/>
                  <a:gdLst>
                    <a:gd name="connsiteX0" fmla="*/ 352577 w 352425"/>
                    <a:gd name="connsiteY0" fmla="*/ 179861 h 352425"/>
                    <a:gd name="connsiteX1" fmla="*/ 179861 w 352425"/>
                    <a:gd name="connsiteY1" fmla="*/ 352577 h 352425"/>
                    <a:gd name="connsiteX2" fmla="*/ 7144 w 352425"/>
                    <a:gd name="connsiteY2" fmla="*/ 179861 h 352425"/>
                    <a:gd name="connsiteX3" fmla="*/ 179861 w 352425"/>
                    <a:gd name="connsiteY3" fmla="*/ 7144 h 352425"/>
                    <a:gd name="connsiteX4" fmla="*/ 352577 w 352425"/>
                    <a:gd name="connsiteY4" fmla="*/ 179861 h 352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425" h="352425">
                      <a:moveTo>
                        <a:pt x="352577" y="179861"/>
                      </a:moveTo>
                      <a:cubicBezTo>
                        <a:pt x="352577" y="275249"/>
                        <a:pt x="275249" y="352577"/>
                        <a:pt x="179861" y="352577"/>
                      </a:cubicBezTo>
                      <a:cubicBezTo>
                        <a:pt x="84472" y="352577"/>
                        <a:pt x="7144" y="275249"/>
                        <a:pt x="7144" y="179861"/>
                      </a:cubicBezTo>
                      <a:cubicBezTo>
                        <a:pt x="7144" y="84472"/>
                        <a:pt x="84472" y="7144"/>
                        <a:pt x="179861" y="7144"/>
                      </a:cubicBezTo>
                      <a:cubicBezTo>
                        <a:pt x="275249" y="7144"/>
                        <a:pt x="352577" y="84472"/>
                        <a:pt x="352577" y="17986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26" name="자유형: 도형 125">
                  <a:extLst>
                    <a:ext uri="{FF2B5EF4-FFF2-40B4-BE49-F238E27FC236}">
                      <a16:creationId xmlns:a16="http://schemas.microsoft.com/office/drawing/2014/main" id="{EFAF6296-3F01-5946-1431-5F6D4D87CA78}"/>
                    </a:ext>
                  </a:extLst>
                </p:cNvPr>
                <p:cNvSpPr/>
                <p:nvPr/>
              </p:nvSpPr>
              <p:spPr>
                <a:xfrm>
                  <a:off x="4067023" y="1593056"/>
                  <a:ext cx="352425" cy="352425"/>
                </a:xfrm>
                <a:custGeom>
                  <a:avLst/>
                  <a:gdLst>
                    <a:gd name="connsiteX0" fmla="*/ 352577 w 352425"/>
                    <a:gd name="connsiteY0" fmla="*/ 179861 h 352425"/>
                    <a:gd name="connsiteX1" fmla="*/ 179861 w 352425"/>
                    <a:gd name="connsiteY1" fmla="*/ 352577 h 352425"/>
                    <a:gd name="connsiteX2" fmla="*/ 7144 w 352425"/>
                    <a:gd name="connsiteY2" fmla="*/ 179861 h 352425"/>
                    <a:gd name="connsiteX3" fmla="*/ 179861 w 352425"/>
                    <a:gd name="connsiteY3" fmla="*/ 7144 h 352425"/>
                    <a:gd name="connsiteX4" fmla="*/ 352577 w 352425"/>
                    <a:gd name="connsiteY4" fmla="*/ 179861 h 352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2425" h="352425">
                      <a:moveTo>
                        <a:pt x="352577" y="179861"/>
                      </a:moveTo>
                      <a:cubicBezTo>
                        <a:pt x="352577" y="275249"/>
                        <a:pt x="275249" y="352577"/>
                        <a:pt x="179861" y="352577"/>
                      </a:cubicBezTo>
                      <a:cubicBezTo>
                        <a:pt x="84472" y="352577"/>
                        <a:pt x="7144" y="275249"/>
                        <a:pt x="7144" y="179861"/>
                      </a:cubicBezTo>
                      <a:cubicBezTo>
                        <a:pt x="7144" y="84472"/>
                        <a:pt x="84472" y="7144"/>
                        <a:pt x="179861" y="7144"/>
                      </a:cubicBezTo>
                      <a:cubicBezTo>
                        <a:pt x="275249" y="7144"/>
                        <a:pt x="352577" y="84472"/>
                        <a:pt x="352577" y="17986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grpSp>
            <p:nvGrpSpPr>
              <p:cNvPr id="93" name="그래픽 4">
                <a:extLst>
                  <a:ext uri="{FF2B5EF4-FFF2-40B4-BE49-F238E27FC236}">
                    <a16:creationId xmlns:a16="http://schemas.microsoft.com/office/drawing/2014/main" id="{1254C522-A478-E4F1-51A1-9CE80DFD01A5}"/>
                  </a:ext>
                </a:extLst>
              </p:cNvPr>
              <p:cNvGrpSpPr/>
              <p:nvPr/>
            </p:nvGrpSpPr>
            <p:grpSpPr>
              <a:xfrm>
                <a:off x="759427" y="2275079"/>
                <a:ext cx="794635" cy="794635"/>
                <a:chOff x="2436000" y="1293000"/>
                <a:chExt cx="4572000" cy="4572000"/>
              </a:xfrm>
            </p:grpSpPr>
            <p:sp>
              <p:nvSpPr>
                <p:cNvPr id="95" name="자유형: 도형 94">
                  <a:extLst>
                    <a:ext uri="{FF2B5EF4-FFF2-40B4-BE49-F238E27FC236}">
                      <a16:creationId xmlns:a16="http://schemas.microsoft.com/office/drawing/2014/main" id="{FB5BF8D6-2FB9-C595-9AF0-D01747BCAB14}"/>
                    </a:ext>
                  </a:extLst>
                </p:cNvPr>
                <p:cNvSpPr/>
                <p:nvPr/>
              </p:nvSpPr>
              <p:spPr>
                <a:xfrm>
                  <a:off x="4407761" y="4181456"/>
                  <a:ext cx="619125" cy="695325"/>
                </a:xfrm>
                <a:custGeom>
                  <a:avLst/>
                  <a:gdLst>
                    <a:gd name="connsiteX0" fmla="*/ 7144 w 619125"/>
                    <a:gd name="connsiteY0" fmla="*/ 7144 h 695325"/>
                    <a:gd name="connsiteX1" fmla="*/ 616744 w 619125"/>
                    <a:gd name="connsiteY1" fmla="*/ 7144 h 695325"/>
                    <a:gd name="connsiteX2" fmla="*/ 616744 w 619125"/>
                    <a:gd name="connsiteY2" fmla="*/ 692944 h 695325"/>
                    <a:gd name="connsiteX3" fmla="*/ 7144 w 619125"/>
                    <a:gd name="connsiteY3" fmla="*/ 692944 h 695325"/>
                    <a:gd name="connsiteX4" fmla="*/ 7144 w 619125"/>
                    <a:gd name="connsiteY4" fmla="*/ 7144 h 695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19125" h="695325">
                      <a:moveTo>
                        <a:pt x="7144" y="7144"/>
                      </a:moveTo>
                      <a:lnTo>
                        <a:pt x="616744" y="7144"/>
                      </a:lnTo>
                      <a:lnTo>
                        <a:pt x="616744" y="692944"/>
                      </a:lnTo>
                      <a:lnTo>
                        <a:pt x="7144" y="692944"/>
                      </a:lnTo>
                      <a:lnTo>
                        <a:pt x="7144" y="7144"/>
                      </a:lnTo>
                      <a:close/>
                    </a:path>
                  </a:pathLst>
                </a:custGeom>
                <a:solidFill>
                  <a:srgbClr val="4BAD32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96" name="자유형: 도형 95">
                  <a:extLst>
                    <a:ext uri="{FF2B5EF4-FFF2-40B4-BE49-F238E27FC236}">
                      <a16:creationId xmlns:a16="http://schemas.microsoft.com/office/drawing/2014/main" id="{E4357A8C-ED71-E88A-7878-2A46B17B2B74}"/>
                    </a:ext>
                  </a:extLst>
                </p:cNvPr>
                <p:cNvSpPr/>
                <p:nvPr/>
              </p:nvSpPr>
              <p:spPr>
                <a:xfrm>
                  <a:off x="4255361" y="4791056"/>
                  <a:ext cx="923925" cy="1076325"/>
                </a:xfrm>
                <a:custGeom>
                  <a:avLst/>
                  <a:gdLst>
                    <a:gd name="connsiteX0" fmla="*/ 7144 w 923925"/>
                    <a:gd name="connsiteY0" fmla="*/ 7144 h 1076325"/>
                    <a:gd name="connsiteX1" fmla="*/ 921544 w 923925"/>
                    <a:gd name="connsiteY1" fmla="*/ 7144 h 1076325"/>
                    <a:gd name="connsiteX2" fmla="*/ 921544 w 923925"/>
                    <a:gd name="connsiteY2" fmla="*/ 1073944 h 1076325"/>
                    <a:gd name="connsiteX3" fmla="*/ 7144 w 923925"/>
                    <a:gd name="connsiteY3" fmla="*/ 1073944 h 1076325"/>
                    <a:gd name="connsiteX4" fmla="*/ 7144 w 923925"/>
                    <a:gd name="connsiteY4" fmla="*/ 7144 h 1076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23925" h="1076325">
                      <a:moveTo>
                        <a:pt x="7144" y="7144"/>
                      </a:moveTo>
                      <a:lnTo>
                        <a:pt x="921544" y="7144"/>
                      </a:lnTo>
                      <a:lnTo>
                        <a:pt x="921544" y="1073944"/>
                      </a:lnTo>
                      <a:lnTo>
                        <a:pt x="7144" y="1073944"/>
                      </a:lnTo>
                      <a:lnTo>
                        <a:pt x="7144" y="7144"/>
                      </a:lnTo>
                      <a:close/>
                    </a:path>
                  </a:pathLst>
                </a:custGeom>
                <a:solidFill>
                  <a:srgbClr val="344496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97" name="자유형: 도형 96">
                  <a:extLst>
                    <a:ext uri="{FF2B5EF4-FFF2-40B4-BE49-F238E27FC236}">
                      <a16:creationId xmlns:a16="http://schemas.microsoft.com/office/drawing/2014/main" id="{776E4DBE-C639-E8E4-575A-880C660F2654}"/>
                    </a:ext>
                  </a:extLst>
                </p:cNvPr>
                <p:cNvSpPr/>
                <p:nvPr/>
              </p:nvSpPr>
              <p:spPr>
                <a:xfrm>
                  <a:off x="4636361" y="1285856"/>
                  <a:ext cx="161925" cy="771525"/>
                </a:xfrm>
                <a:custGeom>
                  <a:avLst/>
                  <a:gdLst>
                    <a:gd name="connsiteX0" fmla="*/ 7144 w 161925"/>
                    <a:gd name="connsiteY0" fmla="*/ 7144 h 771525"/>
                    <a:gd name="connsiteX1" fmla="*/ 159544 w 161925"/>
                    <a:gd name="connsiteY1" fmla="*/ 7144 h 771525"/>
                    <a:gd name="connsiteX2" fmla="*/ 159544 w 161925"/>
                    <a:gd name="connsiteY2" fmla="*/ 769144 h 771525"/>
                    <a:gd name="connsiteX3" fmla="*/ 7144 w 161925"/>
                    <a:gd name="connsiteY3" fmla="*/ 769144 h 771525"/>
                    <a:gd name="connsiteX4" fmla="*/ 7144 w 161925"/>
                    <a:gd name="connsiteY4" fmla="*/ 7144 h 771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1925" h="771525">
                      <a:moveTo>
                        <a:pt x="7144" y="7144"/>
                      </a:moveTo>
                      <a:lnTo>
                        <a:pt x="159544" y="7144"/>
                      </a:lnTo>
                      <a:lnTo>
                        <a:pt x="159544" y="769144"/>
                      </a:lnTo>
                      <a:lnTo>
                        <a:pt x="7144" y="769144"/>
                      </a:lnTo>
                      <a:lnTo>
                        <a:pt x="7144" y="7144"/>
                      </a:lnTo>
                      <a:close/>
                    </a:path>
                  </a:pathLst>
                </a:custGeom>
                <a:solidFill>
                  <a:srgbClr val="63615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98" name="자유형: 도형 97">
                  <a:extLst>
                    <a:ext uri="{FF2B5EF4-FFF2-40B4-BE49-F238E27FC236}">
                      <a16:creationId xmlns:a16="http://schemas.microsoft.com/office/drawing/2014/main" id="{B898AC74-F5D8-9192-8551-032E8613491F}"/>
                    </a:ext>
                  </a:extLst>
                </p:cNvPr>
                <p:cNvSpPr/>
                <p:nvPr/>
              </p:nvSpPr>
              <p:spPr>
                <a:xfrm>
                  <a:off x="2590800" y="2124066"/>
                  <a:ext cx="657225" cy="609600"/>
                </a:xfrm>
                <a:custGeom>
                  <a:avLst/>
                  <a:gdLst>
                    <a:gd name="connsiteX0" fmla="*/ 7144 w 657225"/>
                    <a:gd name="connsiteY0" fmla="*/ 121206 h 609600"/>
                    <a:gd name="connsiteX1" fmla="*/ 108214 w 657225"/>
                    <a:gd name="connsiteY1" fmla="*/ 7144 h 609600"/>
                    <a:gd name="connsiteX2" fmla="*/ 655453 w 657225"/>
                    <a:gd name="connsiteY2" fmla="*/ 492061 h 609600"/>
                    <a:gd name="connsiteX3" fmla="*/ 554384 w 657225"/>
                    <a:gd name="connsiteY3" fmla="*/ 606123 h 609600"/>
                    <a:gd name="connsiteX4" fmla="*/ 7144 w 657225"/>
                    <a:gd name="connsiteY4" fmla="*/ 121206 h 609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57225" h="609600">
                      <a:moveTo>
                        <a:pt x="7144" y="121206"/>
                      </a:moveTo>
                      <a:lnTo>
                        <a:pt x="108214" y="7144"/>
                      </a:lnTo>
                      <a:lnTo>
                        <a:pt x="655453" y="492061"/>
                      </a:lnTo>
                      <a:lnTo>
                        <a:pt x="554384" y="606123"/>
                      </a:lnTo>
                      <a:lnTo>
                        <a:pt x="7144" y="121206"/>
                      </a:lnTo>
                      <a:close/>
                    </a:path>
                  </a:pathLst>
                </a:custGeom>
                <a:solidFill>
                  <a:srgbClr val="63615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99" name="자유형: 도형 98">
                  <a:extLst>
                    <a:ext uri="{FF2B5EF4-FFF2-40B4-BE49-F238E27FC236}">
                      <a16:creationId xmlns:a16="http://schemas.microsoft.com/office/drawing/2014/main" id="{B8B74C14-5069-7D2E-DEDB-A36A5DDEC10D}"/>
                    </a:ext>
                  </a:extLst>
                </p:cNvPr>
                <p:cNvSpPr/>
                <p:nvPr/>
              </p:nvSpPr>
              <p:spPr>
                <a:xfrm>
                  <a:off x="6243819" y="2119303"/>
                  <a:ext cx="600075" cy="628650"/>
                </a:xfrm>
                <a:custGeom>
                  <a:avLst/>
                  <a:gdLst>
                    <a:gd name="connsiteX0" fmla="*/ 7144 w 600075"/>
                    <a:gd name="connsiteY0" fmla="*/ 516522 h 628650"/>
                    <a:gd name="connsiteX1" fmla="*/ 491804 w 600075"/>
                    <a:gd name="connsiteY1" fmla="*/ 7144 h 628650"/>
                    <a:gd name="connsiteX2" fmla="*/ 602237 w 600075"/>
                    <a:gd name="connsiteY2" fmla="*/ 112214 h 628650"/>
                    <a:gd name="connsiteX3" fmla="*/ 117577 w 600075"/>
                    <a:gd name="connsiteY3" fmla="*/ 621592 h 628650"/>
                    <a:gd name="connsiteX4" fmla="*/ 7144 w 600075"/>
                    <a:gd name="connsiteY4" fmla="*/ 516522 h 628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0075" h="628650">
                      <a:moveTo>
                        <a:pt x="7144" y="516522"/>
                      </a:moveTo>
                      <a:lnTo>
                        <a:pt x="491804" y="7144"/>
                      </a:lnTo>
                      <a:lnTo>
                        <a:pt x="602237" y="112214"/>
                      </a:lnTo>
                      <a:lnTo>
                        <a:pt x="117577" y="621592"/>
                      </a:lnTo>
                      <a:lnTo>
                        <a:pt x="7144" y="516522"/>
                      </a:lnTo>
                      <a:close/>
                    </a:path>
                  </a:pathLst>
                </a:custGeom>
                <a:solidFill>
                  <a:srgbClr val="63615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00" name="자유형: 도형 99">
                  <a:extLst>
                    <a:ext uri="{FF2B5EF4-FFF2-40B4-BE49-F238E27FC236}">
                      <a16:creationId xmlns:a16="http://schemas.microsoft.com/office/drawing/2014/main" id="{DCD77029-6DD5-B503-361E-CB890B983A1D}"/>
                    </a:ext>
                  </a:extLst>
                </p:cNvPr>
                <p:cNvSpPr/>
                <p:nvPr/>
              </p:nvSpPr>
              <p:spPr>
                <a:xfrm>
                  <a:off x="5555619" y="1590456"/>
                  <a:ext cx="381000" cy="676275"/>
                </a:xfrm>
                <a:custGeom>
                  <a:avLst/>
                  <a:gdLst>
                    <a:gd name="connsiteX0" fmla="*/ 7144 w 381000"/>
                    <a:gd name="connsiteY0" fmla="*/ 616772 h 676275"/>
                    <a:gd name="connsiteX1" fmla="*/ 235677 w 381000"/>
                    <a:gd name="connsiteY1" fmla="*/ 7144 h 676275"/>
                    <a:gd name="connsiteX2" fmla="*/ 378400 w 381000"/>
                    <a:gd name="connsiteY2" fmla="*/ 60646 h 676275"/>
                    <a:gd name="connsiteX3" fmla="*/ 149866 w 381000"/>
                    <a:gd name="connsiteY3" fmla="*/ 670274 h 676275"/>
                    <a:gd name="connsiteX4" fmla="*/ 7144 w 381000"/>
                    <a:gd name="connsiteY4" fmla="*/ 616772 h 6762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000" h="676275">
                      <a:moveTo>
                        <a:pt x="7144" y="616772"/>
                      </a:moveTo>
                      <a:lnTo>
                        <a:pt x="235677" y="7144"/>
                      </a:lnTo>
                      <a:lnTo>
                        <a:pt x="378400" y="60646"/>
                      </a:lnTo>
                      <a:lnTo>
                        <a:pt x="149866" y="670274"/>
                      </a:lnTo>
                      <a:lnTo>
                        <a:pt x="7144" y="616772"/>
                      </a:lnTo>
                      <a:close/>
                    </a:path>
                  </a:pathLst>
                </a:custGeom>
                <a:solidFill>
                  <a:srgbClr val="63615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01" name="자유형: 도형 100">
                  <a:extLst>
                    <a:ext uri="{FF2B5EF4-FFF2-40B4-BE49-F238E27FC236}">
                      <a16:creationId xmlns:a16="http://schemas.microsoft.com/office/drawing/2014/main" id="{DB5F2709-93A2-63BA-1572-CD0D0C3C9114}"/>
                    </a:ext>
                  </a:extLst>
                </p:cNvPr>
                <p:cNvSpPr/>
                <p:nvPr/>
              </p:nvSpPr>
              <p:spPr>
                <a:xfrm>
                  <a:off x="3503000" y="1590637"/>
                  <a:ext cx="381000" cy="676275"/>
                </a:xfrm>
                <a:custGeom>
                  <a:avLst/>
                  <a:gdLst>
                    <a:gd name="connsiteX0" fmla="*/ 7144 w 381000"/>
                    <a:gd name="connsiteY0" fmla="*/ 60665 h 676275"/>
                    <a:gd name="connsiteX1" fmla="*/ 149866 w 381000"/>
                    <a:gd name="connsiteY1" fmla="*/ 7144 h 676275"/>
                    <a:gd name="connsiteX2" fmla="*/ 378466 w 381000"/>
                    <a:gd name="connsiteY2" fmla="*/ 616744 h 676275"/>
                    <a:gd name="connsiteX3" fmla="*/ 235744 w 381000"/>
                    <a:gd name="connsiteY3" fmla="*/ 670265 h 676275"/>
                    <a:gd name="connsiteX4" fmla="*/ 7144 w 381000"/>
                    <a:gd name="connsiteY4" fmla="*/ 60665 h 6762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000" h="676275">
                      <a:moveTo>
                        <a:pt x="7144" y="60665"/>
                      </a:moveTo>
                      <a:lnTo>
                        <a:pt x="149866" y="7144"/>
                      </a:lnTo>
                      <a:lnTo>
                        <a:pt x="378466" y="616744"/>
                      </a:lnTo>
                      <a:lnTo>
                        <a:pt x="235744" y="670265"/>
                      </a:lnTo>
                      <a:lnTo>
                        <a:pt x="7144" y="60665"/>
                      </a:lnTo>
                      <a:close/>
                    </a:path>
                  </a:pathLst>
                </a:custGeom>
                <a:solidFill>
                  <a:srgbClr val="63615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02" name="자유형: 도형 101">
                  <a:extLst>
                    <a:ext uri="{FF2B5EF4-FFF2-40B4-BE49-F238E27FC236}">
                      <a16:creationId xmlns:a16="http://schemas.microsoft.com/office/drawing/2014/main" id="{BF26C8C1-28ED-BC24-3BEE-D6919D5F2CF8}"/>
                    </a:ext>
                  </a:extLst>
                </p:cNvPr>
                <p:cNvSpPr/>
                <p:nvPr/>
              </p:nvSpPr>
              <p:spPr>
                <a:xfrm>
                  <a:off x="2655161" y="1971656"/>
                  <a:ext cx="4124325" cy="2295525"/>
                </a:xfrm>
                <a:custGeom>
                  <a:avLst/>
                  <a:gdLst>
                    <a:gd name="connsiteX0" fmla="*/ 2027139 w 4124325"/>
                    <a:gd name="connsiteY0" fmla="*/ 7144 h 2295525"/>
                    <a:gd name="connsiteX1" fmla="*/ 7144 w 4124325"/>
                    <a:gd name="connsiteY1" fmla="*/ 1150144 h 2295525"/>
                    <a:gd name="connsiteX2" fmla="*/ 2101949 w 4124325"/>
                    <a:gd name="connsiteY2" fmla="*/ 2293144 h 2295525"/>
                    <a:gd name="connsiteX3" fmla="*/ 4121944 w 4124325"/>
                    <a:gd name="connsiteY3" fmla="*/ 1150144 h 2295525"/>
                    <a:gd name="connsiteX4" fmla="*/ 2027139 w 4124325"/>
                    <a:gd name="connsiteY4" fmla="*/ 7144 h 2295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124325" h="2295525">
                      <a:moveTo>
                        <a:pt x="2027139" y="7144"/>
                      </a:moveTo>
                      <a:cubicBezTo>
                        <a:pt x="1089050" y="7144"/>
                        <a:pt x="448599" y="447599"/>
                        <a:pt x="7144" y="1150144"/>
                      </a:cubicBezTo>
                      <a:cubicBezTo>
                        <a:pt x="448599" y="1852689"/>
                        <a:pt x="1163860" y="2293144"/>
                        <a:pt x="2101949" y="2293144"/>
                      </a:cubicBezTo>
                      <a:cubicBezTo>
                        <a:pt x="3040037" y="2293144"/>
                        <a:pt x="3680489" y="1852689"/>
                        <a:pt x="4121944" y="1150144"/>
                      </a:cubicBezTo>
                      <a:cubicBezTo>
                        <a:pt x="3680489" y="447599"/>
                        <a:pt x="2965228" y="7144"/>
                        <a:pt x="2027139" y="7144"/>
                      </a:cubicBezTo>
                      <a:close/>
                    </a:path>
                  </a:pathLst>
                </a:custGeom>
                <a:solidFill>
                  <a:srgbClr val="A5DCE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03" name="자유형: 도형 102">
                  <a:extLst>
                    <a:ext uri="{FF2B5EF4-FFF2-40B4-BE49-F238E27FC236}">
                      <a16:creationId xmlns:a16="http://schemas.microsoft.com/office/drawing/2014/main" id="{D48FD9FC-1559-5D9D-D64F-E05988A56E39}"/>
                    </a:ext>
                  </a:extLst>
                </p:cNvPr>
                <p:cNvSpPr/>
                <p:nvPr/>
              </p:nvSpPr>
              <p:spPr>
                <a:xfrm>
                  <a:off x="3569561" y="1971656"/>
                  <a:ext cx="2295525" cy="2295525"/>
                </a:xfrm>
                <a:custGeom>
                  <a:avLst/>
                  <a:gdLst>
                    <a:gd name="connsiteX0" fmla="*/ 2293144 w 2295525"/>
                    <a:gd name="connsiteY0" fmla="*/ 1150144 h 2295525"/>
                    <a:gd name="connsiteX1" fmla="*/ 1150144 w 2295525"/>
                    <a:gd name="connsiteY1" fmla="*/ 2293144 h 2295525"/>
                    <a:gd name="connsiteX2" fmla="*/ 7144 w 2295525"/>
                    <a:gd name="connsiteY2" fmla="*/ 1150144 h 2295525"/>
                    <a:gd name="connsiteX3" fmla="*/ 1150144 w 2295525"/>
                    <a:gd name="connsiteY3" fmla="*/ 7144 h 2295525"/>
                    <a:gd name="connsiteX4" fmla="*/ 2293144 w 2295525"/>
                    <a:gd name="connsiteY4" fmla="*/ 1150144 h 2295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95525" h="2295525">
                      <a:moveTo>
                        <a:pt x="2293144" y="1150144"/>
                      </a:moveTo>
                      <a:cubicBezTo>
                        <a:pt x="2293144" y="1781405"/>
                        <a:pt x="1781405" y="2293144"/>
                        <a:pt x="1150144" y="2293144"/>
                      </a:cubicBezTo>
                      <a:cubicBezTo>
                        <a:pt x="518882" y="2293144"/>
                        <a:pt x="7144" y="1781405"/>
                        <a:pt x="7144" y="1150144"/>
                      </a:cubicBezTo>
                      <a:cubicBezTo>
                        <a:pt x="7144" y="518882"/>
                        <a:pt x="518882" y="7144"/>
                        <a:pt x="1150144" y="7144"/>
                      </a:cubicBezTo>
                      <a:cubicBezTo>
                        <a:pt x="1781405" y="7144"/>
                        <a:pt x="2293144" y="518882"/>
                        <a:pt x="2293144" y="1150144"/>
                      </a:cubicBezTo>
                      <a:close/>
                    </a:path>
                  </a:pathLst>
                </a:custGeom>
                <a:solidFill>
                  <a:srgbClr val="F7D95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04" name="자유형: 도형 103">
                  <a:extLst>
                    <a:ext uri="{FF2B5EF4-FFF2-40B4-BE49-F238E27FC236}">
                      <a16:creationId xmlns:a16="http://schemas.microsoft.com/office/drawing/2014/main" id="{409F6AD2-C080-3243-575C-9FA3F13C093B}"/>
                    </a:ext>
                  </a:extLst>
                </p:cNvPr>
                <p:cNvSpPr/>
                <p:nvPr/>
              </p:nvSpPr>
              <p:spPr>
                <a:xfrm>
                  <a:off x="4788761" y="2276456"/>
                  <a:ext cx="771525" cy="771525"/>
                </a:xfrm>
                <a:custGeom>
                  <a:avLst/>
                  <a:gdLst>
                    <a:gd name="connsiteX0" fmla="*/ 769144 w 771525"/>
                    <a:gd name="connsiteY0" fmla="*/ 769144 h 771525"/>
                    <a:gd name="connsiteX1" fmla="*/ 616744 w 771525"/>
                    <a:gd name="connsiteY1" fmla="*/ 769144 h 771525"/>
                    <a:gd name="connsiteX2" fmla="*/ 7144 w 771525"/>
                    <a:gd name="connsiteY2" fmla="*/ 159544 h 771525"/>
                    <a:gd name="connsiteX3" fmla="*/ 7144 w 771525"/>
                    <a:gd name="connsiteY3" fmla="*/ 7144 h 771525"/>
                    <a:gd name="connsiteX4" fmla="*/ 769144 w 771525"/>
                    <a:gd name="connsiteY4" fmla="*/ 769144 h 771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71525" h="771525">
                      <a:moveTo>
                        <a:pt x="769144" y="769144"/>
                      </a:moveTo>
                      <a:lnTo>
                        <a:pt x="616744" y="769144"/>
                      </a:lnTo>
                      <a:cubicBezTo>
                        <a:pt x="616363" y="432635"/>
                        <a:pt x="343653" y="159925"/>
                        <a:pt x="7144" y="159544"/>
                      </a:cubicBezTo>
                      <a:lnTo>
                        <a:pt x="7144" y="7144"/>
                      </a:lnTo>
                      <a:cubicBezTo>
                        <a:pt x="427787" y="7630"/>
                        <a:pt x="768658" y="348501"/>
                        <a:pt x="769144" y="769144"/>
                      </a:cubicBezTo>
                      <a:close/>
                    </a:path>
                  </a:pathLst>
                </a:custGeom>
                <a:solidFill>
                  <a:srgbClr val="EFC30C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05" name="자유형: 도형 104">
                  <a:extLst>
                    <a:ext uri="{FF2B5EF4-FFF2-40B4-BE49-F238E27FC236}">
                      <a16:creationId xmlns:a16="http://schemas.microsoft.com/office/drawing/2014/main" id="{29CEB54C-6AEF-53CD-39F7-22FA2C3383CC}"/>
                    </a:ext>
                  </a:extLst>
                </p:cNvPr>
                <p:cNvSpPr/>
                <p:nvPr/>
              </p:nvSpPr>
              <p:spPr>
                <a:xfrm>
                  <a:off x="5167837" y="5819756"/>
                  <a:ext cx="9525" cy="47625"/>
                </a:xfrm>
                <a:custGeom>
                  <a:avLst/>
                  <a:gdLst>
                    <a:gd name="connsiteX0" fmla="*/ 9068 w 9525"/>
                    <a:gd name="connsiteY0" fmla="*/ 45244 h 47625"/>
                    <a:gd name="connsiteX1" fmla="*/ 9068 w 9525"/>
                    <a:gd name="connsiteY1" fmla="*/ 7144 h 47625"/>
                    <a:gd name="connsiteX2" fmla="*/ 7144 w 9525"/>
                    <a:gd name="connsiteY2" fmla="*/ 45244 h 47625"/>
                    <a:gd name="connsiteX3" fmla="*/ 9068 w 9525"/>
                    <a:gd name="connsiteY3" fmla="*/ 45244 h 47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525" h="47625">
                      <a:moveTo>
                        <a:pt x="9068" y="45244"/>
                      </a:moveTo>
                      <a:lnTo>
                        <a:pt x="9068" y="7144"/>
                      </a:lnTo>
                      <a:cubicBezTo>
                        <a:pt x="9068" y="20012"/>
                        <a:pt x="7610" y="32499"/>
                        <a:pt x="7144" y="45244"/>
                      </a:cubicBezTo>
                      <a:lnTo>
                        <a:pt x="9068" y="45244"/>
                      </a:lnTo>
                      <a:close/>
                    </a:path>
                  </a:pathLst>
                </a:custGeom>
                <a:solidFill>
                  <a:srgbClr val="5564A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06" name="자유형: 도형 105">
                  <a:extLst>
                    <a:ext uri="{FF2B5EF4-FFF2-40B4-BE49-F238E27FC236}">
                      <a16:creationId xmlns:a16="http://schemas.microsoft.com/office/drawing/2014/main" id="{37F3F39B-EBAC-3CAE-91E7-1406F111A931}"/>
                    </a:ext>
                  </a:extLst>
                </p:cNvPr>
                <p:cNvSpPr/>
                <p:nvPr/>
              </p:nvSpPr>
              <p:spPr>
                <a:xfrm>
                  <a:off x="4255361" y="4791056"/>
                  <a:ext cx="923925" cy="1038225"/>
                </a:xfrm>
                <a:custGeom>
                  <a:avLst/>
                  <a:gdLst>
                    <a:gd name="connsiteX0" fmla="*/ 7144 w 923925"/>
                    <a:gd name="connsiteY0" fmla="*/ 7144 h 1038225"/>
                    <a:gd name="connsiteX1" fmla="*/ 7144 w 923925"/>
                    <a:gd name="connsiteY1" fmla="*/ 13849 h 1038225"/>
                    <a:gd name="connsiteX2" fmla="*/ 921544 w 923925"/>
                    <a:gd name="connsiteY2" fmla="*/ 1035844 h 1038225"/>
                    <a:gd name="connsiteX3" fmla="*/ 921544 w 923925"/>
                    <a:gd name="connsiteY3" fmla="*/ 7144 h 1038225"/>
                    <a:gd name="connsiteX4" fmla="*/ 7144 w 923925"/>
                    <a:gd name="connsiteY4" fmla="*/ 7144 h 103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23925" h="1038225">
                      <a:moveTo>
                        <a:pt x="7144" y="7144"/>
                      </a:moveTo>
                      <a:lnTo>
                        <a:pt x="7144" y="13849"/>
                      </a:lnTo>
                      <a:cubicBezTo>
                        <a:pt x="527704" y="71990"/>
                        <a:pt x="921439" y="512045"/>
                        <a:pt x="921544" y="1035844"/>
                      </a:cubicBezTo>
                      <a:lnTo>
                        <a:pt x="921544" y="7144"/>
                      </a:lnTo>
                      <a:lnTo>
                        <a:pt x="7144" y="7144"/>
                      </a:lnTo>
                      <a:close/>
                    </a:path>
                  </a:pathLst>
                </a:custGeom>
                <a:solidFill>
                  <a:srgbClr val="5564A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cxnSp>
            <p:nvCxnSpPr>
              <p:cNvPr id="94" name="직선 연결선 93">
                <a:extLst>
                  <a:ext uri="{FF2B5EF4-FFF2-40B4-BE49-F238E27FC236}">
                    <a16:creationId xmlns:a16="http://schemas.microsoft.com/office/drawing/2014/main" id="{26B7C8CE-4825-193E-075F-A375A30BE5B1}"/>
                  </a:ext>
                </a:extLst>
              </p:cNvPr>
              <p:cNvCxnSpPr/>
              <p:nvPr/>
            </p:nvCxnSpPr>
            <p:spPr>
              <a:xfrm>
                <a:off x="4795837" y="2002515"/>
                <a:ext cx="0" cy="1779295"/>
              </a:xfrm>
              <a:prstGeom prst="line">
                <a:avLst/>
              </a:prstGeom>
              <a:ln w="15875">
                <a:solidFill>
                  <a:schemeClr val="bg1">
                    <a:lumMod val="50000"/>
                    <a:alpha val="34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83F44160-1698-CA89-6806-264C1A1223AF}"/>
                </a:ext>
              </a:extLst>
            </p:cNvPr>
            <p:cNvGrpSpPr/>
            <p:nvPr/>
          </p:nvGrpSpPr>
          <p:grpSpPr>
            <a:xfrm>
              <a:off x="2313140" y="2953402"/>
              <a:ext cx="4432364" cy="925629"/>
              <a:chOff x="3438214" y="5036816"/>
              <a:chExt cx="5047046" cy="1114976"/>
            </a:xfrm>
          </p:grpSpPr>
          <p:sp>
            <p:nvSpPr>
              <p:cNvPr id="74" name="타원 73">
                <a:extLst>
                  <a:ext uri="{FF2B5EF4-FFF2-40B4-BE49-F238E27FC236}">
                    <a16:creationId xmlns:a16="http://schemas.microsoft.com/office/drawing/2014/main" id="{248E1ED3-CE13-C2A4-3B51-3B7A4FB9E09E}"/>
                  </a:ext>
                </a:extLst>
              </p:cNvPr>
              <p:cNvSpPr/>
              <p:nvPr/>
            </p:nvSpPr>
            <p:spPr>
              <a:xfrm>
                <a:off x="3438214" y="5036816"/>
                <a:ext cx="1108923" cy="1108924"/>
              </a:xfrm>
              <a:prstGeom prst="ellipse">
                <a:avLst/>
              </a:prstGeom>
              <a:solidFill>
                <a:schemeClr val="bg1"/>
              </a:solidFill>
              <a:ln w="50800">
                <a:solidFill>
                  <a:srgbClr val="307ABE">
                    <a:alpha val="5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solidFill>
                    <a:prstClr val="white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0B8894A0-640D-5393-FF9C-08C569CD7C88}"/>
                  </a:ext>
                </a:extLst>
              </p:cNvPr>
              <p:cNvSpPr txBox="1"/>
              <p:nvPr/>
            </p:nvSpPr>
            <p:spPr>
              <a:xfrm>
                <a:off x="3463293" y="5342892"/>
                <a:ext cx="1108923" cy="444773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algn="ctr" defTabSz="914400" latinLnBrk="1">
                  <a:lnSpc>
                    <a:spcPct val="110000"/>
                  </a:lnSpc>
                  <a:buClr>
                    <a:srgbClr val="9F4AB6"/>
                  </a:buClr>
                  <a:defRPr kumimoji="1" sz="2200" b="1" spc="-8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나눔고딕 ExtraBold" panose="020D0904000000000000" pitchFamily="50" charset="-127"/>
                    <a:ea typeface="나눔고딕 ExtraBold" panose="020D0904000000000000" pitchFamily="50" charset="-127"/>
                    <a:cs typeface="Arial" panose="020B0604020202020204" pitchFamily="34" charset="0"/>
                  </a:defRPr>
                </a:lvl1pPr>
                <a:lvl2pPr defTabSz="914400" latinLnBrk="1"/>
                <a:lvl3pPr defTabSz="914400" latinLnBrk="1"/>
                <a:lvl4pPr defTabSz="914400" latinLnBrk="1"/>
                <a:lvl5pPr defTabSz="914400" latinLnBrk="1"/>
                <a:lvl6pPr defTabSz="914400" latinLnBrk="1"/>
                <a:lvl7pPr defTabSz="914400" latinLnBrk="1"/>
                <a:lvl8pPr defTabSz="914400" latinLnBrk="1"/>
                <a:lvl9pPr defTabSz="914400" latinLnBrk="1"/>
              </a:lstStyle>
              <a:p>
                <a:r>
                  <a:rPr lang="ko-KR" altLang="en-US" sz="2800" dirty="0" err="1">
                    <a:solidFill>
                      <a:srgbClr val="307ABE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수어</a:t>
                </a:r>
                <a:endParaRPr lang="ko-KR" altLang="en-US" sz="2800" dirty="0">
                  <a:solidFill>
                    <a:srgbClr val="307ABE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76" name="타원 75">
                <a:extLst>
                  <a:ext uri="{FF2B5EF4-FFF2-40B4-BE49-F238E27FC236}">
                    <a16:creationId xmlns:a16="http://schemas.microsoft.com/office/drawing/2014/main" id="{94C302BB-018A-F8AB-6CFF-C10DFE7BC21A}"/>
                  </a:ext>
                </a:extLst>
              </p:cNvPr>
              <p:cNvSpPr/>
              <p:nvPr/>
            </p:nvSpPr>
            <p:spPr>
              <a:xfrm>
                <a:off x="6055246" y="5042868"/>
                <a:ext cx="1108923" cy="1108924"/>
              </a:xfrm>
              <a:prstGeom prst="ellipse">
                <a:avLst/>
              </a:prstGeom>
              <a:solidFill>
                <a:schemeClr val="bg1"/>
              </a:solidFill>
              <a:ln w="50800">
                <a:solidFill>
                  <a:srgbClr val="307ABE">
                    <a:alpha val="5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800" dirty="0">
                  <a:solidFill>
                    <a:prstClr val="white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55D26224-53EE-C748-D149-841B88348BC2}"/>
                  </a:ext>
                </a:extLst>
              </p:cNvPr>
              <p:cNvSpPr txBox="1"/>
              <p:nvPr/>
            </p:nvSpPr>
            <p:spPr>
              <a:xfrm>
                <a:off x="6055246" y="5342892"/>
                <a:ext cx="1108923" cy="444773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algn="ctr" defTabSz="914400" latinLnBrk="1">
                  <a:lnSpc>
                    <a:spcPct val="110000"/>
                  </a:lnSpc>
                  <a:buClr>
                    <a:srgbClr val="9F4AB6"/>
                  </a:buClr>
                  <a:defRPr kumimoji="1" sz="2200" b="1" spc="-8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나눔고딕 ExtraBold" panose="020D0904000000000000" pitchFamily="50" charset="-127"/>
                    <a:ea typeface="나눔고딕 ExtraBold" panose="020D0904000000000000" pitchFamily="50" charset="-127"/>
                    <a:cs typeface="Arial" panose="020B0604020202020204" pitchFamily="34" charset="0"/>
                  </a:defRPr>
                </a:lvl1pPr>
                <a:lvl2pPr defTabSz="914400" latinLnBrk="1"/>
                <a:lvl3pPr defTabSz="914400" latinLnBrk="1"/>
                <a:lvl4pPr defTabSz="914400" latinLnBrk="1"/>
                <a:lvl5pPr defTabSz="914400" latinLnBrk="1"/>
                <a:lvl6pPr defTabSz="914400" latinLnBrk="1"/>
                <a:lvl7pPr defTabSz="914400" latinLnBrk="1"/>
                <a:lvl8pPr defTabSz="914400" latinLnBrk="1"/>
                <a:lvl9pPr defTabSz="914400" latinLnBrk="1"/>
              </a:lstStyle>
              <a:p>
                <a:r>
                  <a:rPr lang="ko-KR" altLang="en-US" sz="2800" dirty="0">
                    <a:solidFill>
                      <a:srgbClr val="307ABE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필담</a:t>
                </a:r>
              </a:p>
            </p:txBody>
          </p:sp>
          <p:sp>
            <p:nvSpPr>
              <p:cNvPr id="78" name="타원 77">
                <a:extLst>
                  <a:ext uri="{FF2B5EF4-FFF2-40B4-BE49-F238E27FC236}">
                    <a16:creationId xmlns:a16="http://schemas.microsoft.com/office/drawing/2014/main" id="{4EC2819C-237B-07F3-351D-BF9578B13FA2}"/>
                  </a:ext>
                </a:extLst>
              </p:cNvPr>
              <p:cNvSpPr/>
              <p:nvPr/>
            </p:nvSpPr>
            <p:spPr>
              <a:xfrm>
                <a:off x="4767052" y="5036935"/>
                <a:ext cx="1108923" cy="1108925"/>
              </a:xfrm>
              <a:prstGeom prst="ellipse">
                <a:avLst/>
              </a:prstGeom>
              <a:solidFill>
                <a:schemeClr val="bg1"/>
              </a:solidFill>
              <a:ln w="50800">
                <a:solidFill>
                  <a:srgbClr val="307ABE">
                    <a:alpha val="5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800" dirty="0">
                  <a:solidFill>
                    <a:prstClr val="white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893144D3-9AD6-9654-DDB1-85D18A0BEC86}"/>
                  </a:ext>
                </a:extLst>
              </p:cNvPr>
              <p:cNvSpPr txBox="1"/>
              <p:nvPr/>
            </p:nvSpPr>
            <p:spPr>
              <a:xfrm>
                <a:off x="4751487" y="5349659"/>
                <a:ext cx="1108923" cy="444773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algn="ctr" defTabSz="914400" latinLnBrk="1">
                  <a:lnSpc>
                    <a:spcPct val="110000"/>
                  </a:lnSpc>
                  <a:buClr>
                    <a:srgbClr val="9F4AB6"/>
                  </a:buClr>
                  <a:defRPr kumimoji="1" sz="2200" b="1" spc="-8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나눔고딕 ExtraBold" panose="020D0904000000000000" pitchFamily="50" charset="-127"/>
                    <a:ea typeface="나눔고딕 ExtraBold" panose="020D0904000000000000" pitchFamily="50" charset="-127"/>
                    <a:cs typeface="Arial" panose="020B0604020202020204" pitchFamily="34" charset="0"/>
                  </a:defRPr>
                </a:lvl1pPr>
                <a:lvl2pPr defTabSz="914400" latinLnBrk="1"/>
                <a:lvl3pPr defTabSz="914400" latinLnBrk="1"/>
                <a:lvl4pPr defTabSz="914400" latinLnBrk="1"/>
                <a:lvl5pPr defTabSz="914400" latinLnBrk="1"/>
                <a:lvl6pPr defTabSz="914400" latinLnBrk="1"/>
                <a:lvl7pPr defTabSz="914400" latinLnBrk="1"/>
                <a:lvl8pPr defTabSz="914400" latinLnBrk="1"/>
                <a:lvl9pPr defTabSz="914400" latinLnBrk="1"/>
              </a:lstStyle>
              <a:p>
                <a:r>
                  <a:rPr lang="ko-KR" altLang="en-US" sz="2800" dirty="0">
                    <a:solidFill>
                      <a:srgbClr val="307ABE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보청기</a:t>
                </a:r>
              </a:p>
            </p:txBody>
          </p:sp>
          <p:sp>
            <p:nvSpPr>
              <p:cNvPr id="80" name="타원 79">
                <a:extLst>
                  <a:ext uri="{FF2B5EF4-FFF2-40B4-BE49-F238E27FC236}">
                    <a16:creationId xmlns:a16="http://schemas.microsoft.com/office/drawing/2014/main" id="{CB403E34-75C3-A107-D114-23EE7E3CD1C6}"/>
                  </a:ext>
                </a:extLst>
              </p:cNvPr>
              <p:cNvSpPr/>
              <p:nvPr/>
            </p:nvSpPr>
            <p:spPr>
              <a:xfrm>
                <a:off x="7376337" y="5042868"/>
                <a:ext cx="1108923" cy="1108924"/>
              </a:xfrm>
              <a:prstGeom prst="ellipse">
                <a:avLst/>
              </a:prstGeom>
              <a:solidFill>
                <a:schemeClr val="bg1"/>
              </a:solidFill>
              <a:ln w="50800">
                <a:solidFill>
                  <a:srgbClr val="307ABE">
                    <a:alpha val="5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800" dirty="0">
                  <a:solidFill>
                    <a:prstClr val="white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81" name="TextBox 80">
                <a:extLst>
                  <a:ext uri="{FF2B5EF4-FFF2-40B4-BE49-F238E27FC236}">
                    <a16:creationId xmlns:a16="http://schemas.microsoft.com/office/drawing/2014/main" id="{DBFDF11A-743E-B81C-0901-4B113C75AD4C}"/>
                  </a:ext>
                </a:extLst>
              </p:cNvPr>
              <p:cNvSpPr txBox="1"/>
              <p:nvPr/>
            </p:nvSpPr>
            <p:spPr>
              <a:xfrm>
                <a:off x="7343440" y="5351427"/>
                <a:ext cx="1108923" cy="444773"/>
              </a:xfrm>
              <a:prstGeom prst="rect">
                <a:avLst/>
              </a:prstGeom>
              <a:ln>
                <a:noFill/>
              </a:ln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 algn="ctr" defTabSz="914400" latinLnBrk="1">
                  <a:lnSpc>
                    <a:spcPct val="110000"/>
                  </a:lnSpc>
                  <a:buClr>
                    <a:srgbClr val="9F4AB6"/>
                  </a:buClr>
                  <a:defRPr kumimoji="1" sz="2200" b="1" spc="-8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latin typeface="나눔고딕 ExtraBold" panose="020D0904000000000000" pitchFamily="50" charset="-127"/>
                    <a:ea typeface="나눔고딕 ExtraBold" panose="020D0904000000000000" pitchFamily="50" charset="-127"/>
                    <a:cs typeface="Arial" panose="020B0604020202020204" pitchFamily="34" charset="0"/>
                  </a:defRPr>
                </a:lvl1pPr>
                <a:lvl2pPr defTabSz="914400" latinLnBrk="1"/>
                <a:lvl3pPr defTabSz="914400" latinLnBrk="1"/>
                <a:lvl4pPr defTabSz="914400" latinLnBrk="1"/>
                <a:lvl5pPr defTabSz="914400" latinLnBrk="1"/>
                <a:lvl6pPr defTabSz="914400" latinLnBrk="1"/>
                <a:lvl7pPr defTabSz="914400" latinLnBrk="1"/>
                <a:lvl8pPr defTabSz="914400" latinLnBrk="1"/>
                <a:lvl9pPr defTabSz="914400" latinLnBrk="1"/>
              </a:lstStyle>
              <a:p>
                <a:r>
                  <a:rPr lang="ko-KR" altLang="en-US" sz="2800" dirty="0">
                    <a:solidFill>
                      <a:srgbClr val="307ABE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구화</a:t>
                </a:r>
              </a:p>
            </p:txBody>
          </p:sp>
        </p:grp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EFA73EF7-693D-5B1A-2E78-A9FFEFE8CBA2}"/>
                </a:ext>
              </a:extLst>
            </p:cNvPr>
            <p:cNvSpPr txBox="1"/>
            <p:nvPr/>
          </p:nvSpPr>
          <p:spPr>
            <a:xfrm>
              <a:off x="1410902" y="1628108"/>
              <a:ext cx="1455866" cy="470501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>
              <a:defPPr>
                <a:defRPr lang="en-US"/>
              </a:defPPr>
              <a:lvl1pPr defTabSz="914400" latinLnBrk="1">
                <a:buClr>
                  <a:srgbClr val="9F4AB6"/>
                </a:buClr>
                <a:defRPr kumimoji="1" sz="2800" b="1" spc="-8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127000" dist="38100" dir="2700000" algn="tl" rotWithShape="0">
                      <a:prstClr val="black">
                        <a:alpha val="30000"/>
                      </a:prstClr>
                    </a:outerShdw>
                  </a:effectLst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" panose="020B0604020202020204" pitchFamily="34" charset="0"/>
                </a:defRPr>
              </a:lvl1pPr>
              <a:lvl2pPr defTabSz="914400" latinLnBrk="1"/>
              <a:lvl3pPr defTabSz="914400" latinLnBrk="1"/>
              <a:lvl4pPr defTabSz="914400" latinLnBrk="1"/>
              <a:lvl5pPr defTabSz="914400" latinLnBrk="1"/>
              <a:lvl6pPr defTabSz="914400" latinLnBrk="1"/>
              <a:lvl7pPr defTabSz="914400" latinLnBrk="1"/>
              <a:lvl8pPr defTabSz="914400" latinLnBrk="1"/>
              <a:lvl9pPr defTabSz="914400" latinLnBrk="1"/>
            </a:lstStyle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4AB6"/>
                </a:buClr>
                <a:buSzTx/>
                <a:buFontTx/>
                <a:buNone/>
                <a:tabLst/>
                <a:defRPr/>
              </a:pPr>
              <a:r>
                <a:rPr lang="ko-KR" altLang="en-US" sz="40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chemeClr val="tx1"/>
                  </a:solidFill>
                  <a:effectLst>
                    <a:outerShdw blurRad="127000" dist="38100" dir="2700000" algn="tl" rotWithShape="0">
                      <a:prstClr val="black">
                        <a:alpha val="20000"/>
                      </a:prstClr>
                    </a:outerShdw>
                  </a:effectLst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청각</a:t>
              </a:r>
              <a:r>
                <a:rPr kumimoji="1" lang="ko-KR" altLang="en-US" sz="4000" b="1" i="0" u="none" strike="noStrike" kern="1200" cap="none" spc="-8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chemeClr val="tx1"/>
                  </a:solidFill>
                  <a:effectLst>
                    <a:outerShdw blurRad="127000" dist="381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장애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92139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20BE50-5CB4-39C3-66A4-F2FA74D301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0CDB89AF-956D-9439-FA31-F1AE0D9E05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496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E573F936-4E7C-B556-8075-A699952E4C6A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393F83B9-25DB-9A56-2463-E24069E0A99D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5D6E4862-F321-A237-C8AF-49CF9927362A}"/>
              </a:ext>
            </a:extLst>
          </p:cNvPr>
          <p:cNvGrpSpPr/>
          <p:nvPr/>
        </p:nvGrpSpPr>
        <p:grpSpPr>
          <a:xfrm>
            <a:off x="3161977" y="1454925"/>
            <a:ext cx="10112793" cy="5836090"/>
            <a:chOff x="983447" y="1680837"/>
            <a:chExt cx="7591102" cy="446495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AB8D696-15B1-795C-3947-98AF2C1516D3}"/>
                </a:ext>
              </a:extLst>
            </p:cNvPr>
            <p:cNvSpPr txBox="1"/>
            <p:nvPr/>
          </p:nvSpPr>
          <p:spPr>
            <a:xfrm>
              <a:off x="2866848" y="1680837"/>
              <a:ext cx="5707701" cy="685210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 defTabSz="914400" latinLnBrk="1">
                <a:buClr>
                  <a:srgbClr val="9F4AB6"/>
                </a:buClr>
                <a:defRPr kumimoji="1" sz="3200" b="1" spc="-8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3">
                      <a:lumMod val="50000"/>
                    </a:schemeClr>
                  </a:solidFill>
                  <a:effectLst/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" panose="020B0604020202020204" pitchFamily="34" charset="0"/>
                </a:defRPr>
              </a:lvl1pPr>
              <a:lvl2pPr defTabSz="914400" latinLnBrk="1"/>
              <a:lvl3pPr defTabSz="914400" latinLnBrk="1"/>
              <a:lvl4pPr defTabSz="914400" latinLnBrk="1"/>
              <a:lvl5pPr defTabSz="914400" latinLnBrk="1"/>
              <a:lvl6pPr defTabSz="914400" latinLnBrk="1"/>
              <a:lvl7pPr defTabSz="914400" latinLnBrk="1"/>
              <a:lvl8pPr defTabSz="914400" latinLnBrk="1"/>
              <a:lvl9pPr defTabSz="914400" latinLnBrk="1"/>
            </a:lstStyle>
            <a:p>
              <a:pPr lvl="0" algn="l">
                <a:lnSpc>
                  <a:spcPct val="110000"/>
                </a:lnSpc>
                <a:defRPr/>
              </a:pPr>
              <a:r>
                <a:rPr lang="ko-KR" altLang="en-US" sz="24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chemeClr val="accent4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사회적 상호작용</a:t>
              </a:r>
              <a:r>
                <a:rPr lang="ko-KR" altLang="en-US" sz="24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과</a:t>
              </a:r>
              <a:r>
                <a:rPr lang="ko-KR" altLang="en-US" sz="24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chemeClr val="accent4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 의사소통</a:t>
              </a:r>
              <a:r>
                <a:rPr lang="ko-KR" altLang="en-US" sz="24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에</a:t>
              </a:r>
              <a:r>
                <a:rPr lang="ko-KR" altLang="en-US" sz="24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chemeClr val="accent4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 어려움</a:t>
              </a:r>
              <a:r>
                <a:rPr lang="ko-KR" altLang="en-US" sz="24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을 겪는 장애로 </a:t>
              </a:r>
            </a:p>
            <a:p>
              <a:pPr lvl="0" algn="l">
                <a:lnSpc>
                  <a:spcPct val="110000"/>
                </a:lnSpc>
                <a:defRPr/>
              </a:pPr>
              <a:r>
                <a:rPr lang="ko-KR" altLang="en-US" sz="24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눈 맞추기를 피하거나 동일한 상태를 유지하려는 특성을 보임</a:t>
              </a: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E78601EE-F0AA-2062-6BBD-014230ADF957}"/>
                </a:ext>
              </a:extLst>
            </p:cNvPr>
            <p:cNvGrpSpPr/>
            <p:nvPr/>
          </p:nvGrpSpPr>
          <p:grpSpPr>
            <a:xfrm>
              <a:off x="3385060" y="3139580"/>
              <a:ext cx="2635075" cy="2249248"/>
              <a:chOff x="5811256" y="2949726"/>
              <a:chExt cx="2402624" cy="2141456"/>
            </a:xfrm>
          </p:grpSpPr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5F9F0C1F-9E17-E175-6427-7249D5460E7F}"/>
                  </a:ext>
                </a:extLst>
              </p:cNvPr>
              <p:cNvGrpSpPr/>
              <p:nvPr/>
            </p:nvGrpSpPr>
            <p:grpSpPr>
              <a:xfrm>
                <a:off x="5811256" y="2949726"/>
                <a:ext cx="2402624" cy="575541"/>
                <a:chOff x="5811256" y="2949726"/>
                <a:chExt cx="2402624" cy="575541"/>
              </a:xfrm>
            </p:grpSpPr>
            <p:sp>
              <p:nvSpPr>
                <p:cNvPr id="18" name="사각형: 둥근 모서리 17">
                  <a:extLst>
                    <a:ext uri="{FF2B5EF4-FFF2-40B4-BE49-F238E27FC236}">
                      <a16:creationId xmlns:a16="http://schemas.microsoft.com/office/drawing/2014/main" id="{2603D013-81F1-0F37-160A-5197C5B009C4}"/>
                    </a:ext>
                  </a:extLst>
                </p:cNvPr>
                <p:cNvSpPr/>
                <p:nvPr/>
              </p:nvSpPr>
              <p:spPr>
                <a:xfrm>
                  <a:off x="5811256" y="2949726"/>
                  <a:ext cx="2402624" cy="57554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 w="41275">
                  <a:solidFill>
                    <a:schemeClr val="accent4">
                      <a:alpha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8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129A59AE-7F50-D78D-AC77-43E6B58BF805}"/>
                    </a:ext>
                  </a:extLst>
                </p:cNvPr>
                <p:cNvSpPr txBox="1"/>
                <p:nvPr/>
              </p:nvSpPr>
              <p:spPr>
                <a:xfrm>
                  <a:off x="6162727" y="2997139"/>
                  <a:ext cx="1699685" cy="4259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3200" b="1" spc="-15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rPr>
                    <a:t>상호작용 결함</a:t>
                  </a:r>
                  <a:endParaRPr lang="ko-KR" altLang="en-US" sz="3200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C551B993-5DD3-8E0D-1B52-0C52D2AE9C57}"/>
                  </a:ext>
                </a:extLst>
              </p:cNvPr>
              <p:cNvGrpSpPr/>
              <p:nvPr/>
            </p:nvGrpSpPr>
            <p:grpSpPr>
              <a:xfrm>
                <a:off x="5811256" y="3735724"/>
                <a:ext cx="2402624" cy="575541"/>
                <a:chOff x="5811256" y="3735724"/>
                <a:chExt cx="2402624" cy="575541"/>
              </a:xfrm>
            </p:grpSpPr>
            <p:sp>
              <p:nvSpPr>
                <p:cNvPr id="16" name="사각형: 둥근 모서리 15">
                  <a:extLst>
                    <a:ext uri="{FF2B5EF4-FFF2-40B4-BE49-F238E27FC236}">
                      <a16:creationId xmlns:a16="http://schemas.microsoft.com/office/drawing/2014/main" id="{CD46390E-FD0B-A28C-78E0-03E0EC503528}"/>
                    </a:ext>
                  </a:extLst>
                </p:cNvPr>
                <p:cNvSpPr/>
                <p:nvPr/>
              </p:nvSpPr>
              <p:spPr>
                <a:xfrm>
                  <a:off x="5811256" y="3735724"/>
                  <a:ext cx="2402624" cy="57554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 w="41275">
                  <a:solidFill>
                    <a:schemeClr val="accent4">
                      <a:alpha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8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74B2F062-A9C5-DF5F-A083-1ACB0032C29F}"/>
                    </a:ext>
                  </a:extLst>
                </p:cNvPr>
                <p:cNvSpPr txBox="1"/>
                <p:nvPr/>
              </p:nvSpPr>
              <p:spPr>
                <a:xfrm>
                  <a:off x="6129812" y="3783137"/>
                  <a:ext cx="1765513" cy="4259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3200" b="1" spc="-15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rPr>
                    <a:t>한 가지에 집착</a:t>
                  </a:r>
                  <a:endParaRPr lang="ko-KR" altLang="en-US" sz="3200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2B532544-743D-2051-EEEC-0ABDE75DA327}"/>
                  </a:ext>
                </a:extLst>
              </p:cNvPr>
              <p:cNvGrpSpPr/>
              <p:nvPr/>
            </p:nvGrpSpPr>
            <p:grpSpPr>
              <a:xfrm>
                <a:off x="5811256" y="4515641"/>
                <a:ext cx="2402624" cy="575541"/>
                <a:chOff x="5811256" y="4515641"/>
                <a:chExt cx="2402624" cy="575541"/>
              </a:xfrm>
            </p:grpSpPr>
            <p:sp>
              <p:nvSpPr>
                <p:cNvPr id="14" name="사각형: 둥근 모서리 13">
                  <a:extLst>
                    <a:ext uri="{FF2B5EF4-FFF2-40B4-BE49-F238E27FC236}">
                      <a16:creationId xmlns:a16="http://schemas.microsoft.com/office/drawing/2014/main" id="{65B01F98-FEFD-DCAB-036B-A9343B5207B3}"/>
                    </a:ext>
                  </a:extLst>
                </p:cNvPr>
                <p:cNvSpPr/>
                <p:nvPr/>
              </p:nvSpPr>
              <p:spPr>
                <a:xfrm>
                  <a:off x="5811256" y="4515641"/>
                  <a:ext cx="2402624" cy="57554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 w="41275">
                  <a:solidFill>
                    <a:schemeClr val="accent4">
                      <a:alpha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8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96D65E98-84F8-7DA5-21F9-8F63E936DC08}"/>
                    </a:ext>
                  </a:extLst>
                </p:cNvPr>
                <p:cNvSpPr txBox="1"/>
                <p:nvPr/>
              </p:nvSpPr>
              <p:spPr>
                <a:xfrm>
                  <a:off x="6129812" y="4563054"/>
                  <a:ext cx="1765513" cy="4259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3200" b="1" spc="-15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rPr>
                    <a:t>특정 행동</a:t>
                  </a:r>
                  <a:r>
                    <a:rPr lang="en-US" altLang="ko-KR" sz="3200" b="1" spc="-15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rPr>
                    <a:t> </a:t>
                  </a:r>
                  <a:r>
                    <a:rPr lang="ko-KR" altLang="en-US" sz="3200" b="1" spc="-150" dirty="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rPr>
                    <a:t>반복</a:t>
                  </a:r>
                  <a:endParaRPr lang="ko-KR" altLang="en-US" sz="3200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75CE651-2D3A-B316-27B9-6D2C1368F0DD}"/>
                </a:ext>
              </a:extLst>
            </p:cNvPr>
            <p:cNvSpPr txBox="1"/>
            <p:nvPr/>
          </p:nvSpPr>
          <p:spPr>
            <a:xfrm>
              <a:off x="2903316" y="5698405"/>
              <a:ext cx="3818260" cy="447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2800" b="1" spc="-1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/>
                  <a:latin typeface="나눔고딕 ExtraBold" panose="020D0904000000000000" pitchFamily="50" charset="-127"/>
                  <a:ea typeface="나눔고딕 ExtraBold" panose="020D0904000000000000" pitchFamily="50" charset="-127"/>
                </a:defRPr>
              </a:lvl1pPr>
            </a:lstStyle>
            <a:p>
              <a:r>
                <a:rPr lang="ko-KR" altLang="en-US" sz="320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충분한 설명</a:t>
              </a:r>
              <a:r>
                <a:rPr lang="en-US" altLang="ko-KR" sz="320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, </a:t>
              </a:r>
              <a:r>
                <a:rPr lang="ko-KR" altLang="en-US" sz="320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예행연습이 필요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403140A-A6C4-F880-5377-7AE160C23C17}"/>
                </a:ext>
              </a:extLst>
            </p:cNvPr>
            <p:cNvSpPr txBox="1"/>
            <p:nvPr/>
          </p:nvSpPr>
          <p:spPr>
            <a:xfrm>
              <a:off x="983447" y="1776201"/>
              <a:ext cx="1874957" cy="541575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>
              <a:defPPr>
                <a:defRPr lang="en-US"/>
              </a:defPPr>
              <a:lvl1pPr defTabSz="914400" latinLnBrk="1">
                <a:buClr>
                  <a:srgbClr val="9F4AB6"/>
                </a:buClr>
                <a:defRPr kumimoji="1" sz="2800" b="1" spc="-8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127000" dist="38100" dir="2700000" algn="tl" rotWithShape="0">
                      <a:prstClr val="black">
                        <a:alpha val="30000"/>
                      </a:prstClr>
                    </a:outerShdw>
                  </a:effectLst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" panose="020B0604020202020204" pitchFamily="34" charset="0"/>
                </a:defRPr>
              </a:lvl1pPr>
              <a:lvl2pPr defTabSz="914400" latinLnBrk="1"/>
              <a:lvl3pPr defTabSz="914400" latinLnBrk="1"/>
              <a:lvl4pPr defTabSz="914400" latinLnBrk="1"/>
              <a:lvl5pPr defTabSz="914400" latinLnBrk="1"/>
              <a:lvl6pPr defTabSz="914400" latinLnBrk="1"/>
              <a:lvl7pPr defTabSz="914400" latinLnBrk="1"/>
              <a:lvl8pPr defTabSz="914400" latinLnBrk="1"/>
              <a:lvl9pPr defTabSz="914400" latinLnBrk="1"/>
            </a:lstStyle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4AB6"/>
                </a:buClr>
                <a:buSzTx/>
                <a:buFontTx/>
                <a:buNone/>
                <a:tabLst/>
                <a:defRPr/>
              </a:pPr>
              <a:r>
                <a:rPr lang="ko-KR" altLang="en-US" sz="40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chemeClr val="tx1"/>
                  </a:solidFill>
                  <a:effectLst>
                    <a:outerShdw blurRad="127000" dist="38100" dir="2700000" algn="tl" rotWithShape="0">
                      <a:prstClr val="black">
                        <a:alpha val="20000"/>
                      </a:prstClr>
                    </a:outerShdw>
                  </a:effectLst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자폐성</a:t>
              </a:r>
              <a:r>
                <a:rPr kumimoji="1" lang="ko-KR" altLang="en-US" sz="4000" b="1" i="0" u="none" strike="noStrike" kern="1200" cap="none" spc="-8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chemeClr val="tx1"/>
                  </a:solidFill>
                  <a:effectLst>
                    <a:outerShdw blurRad="127000" dist="381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장애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859139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A85CCB-222F-F1EF-F024-EFA8BB46C7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4E102DD5-238C-87C9-4D9D-D06E4CA21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32266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FC5ED5F5-9A4A-E5CD-C13E-EAD50A3E963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2B9F1980-1D50-19C6-3C3E-7F3E65C42E9B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274AC560-06A5-3B1C-DF89-0BEEB931EE5E}"/>
              </a:ext>
            </a:extLst>
          </p:cNvPr>
          <p:cNvGrpSpPr/>
          <p:nvPr/>
        </p:nvGrpSpPr>
        <p:grpSpPr>
          <a:xfrm>
            <a:off x="2457142" y="1738619"/>
            <a:ext cx="12137815" cy="5810967"/>
            <a:chOff x="911228" y="2356198"/>
            <a:chExt cx="7806020" cy="3635629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6F87CD08-BB85-25B1-2BC2-051C37B20809}"/>
                </a:ext>
              </a:extLst>
            </p:cNvPr>
            <p:cNvSpPr txBox="1"/>
            <p:nvPr/>
          </p:nvSpPr>
          <p:spPr>
            <a:xfrm>
              <a:off x="2520613" y="2356198"/>
              <a:ext cx="6196635" cy="630635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 defTabSz="914400" latinLnBrk="1">
                <a:buClr>
                  <a:srgbClr val="9F4AB6"/>
                </a:buClr>
                <a:defRPr kumimoji="1" sz="3200" b="1" spc="-8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accent3">
                      <a:lumMod val="50000"/>
                    </a:schemeClr>
                  </a:solidFill>
                  <a:effectLst/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" panose="020B0604020202020204" pitchFamily="34" charset="0"/>
                </a:defRPr>
              </a:lvl1pPr>
              <a:lvl2pPr defTabSz="914400" latinLnBrk="1"/>
              <a:lvl3pPr defTabSz="914400" latinLnBrk="1"/>
              <a:lvl4pPr defTabSz="914400" latinLnBrk="1"/>
              <a:lvl5pPr defTabSz="914400" latinLnBrk="1"/>
              <a:lvl6pPr defTabSz="914400" latinLnBrk="1"/>
              <a:lvl7pPr defTabSz="914400" latinLnBrk="1"/>
              <a:lvl8pPr defTabSz="914400" latinLnBrk="1"/>
              <a:lvl9pPr defTabSz="914400" latinLnBrk="1"/>
            </a:lstStyle>
            <a:p>
              <a:pPr lvl="0" algn="l">
                <a:lnSpc>
                  <a:spcPct val="110000"/>
                </a:lnSpc>
                <a:defRPr/>
              </a:pPr>
              <a:r>
                <a:rPr lang="ko-KR" altLang="en-US" sz="28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지속적인 </a:t>
              </a:r>
              <a:r>
                <a:rPr lang="ko-KR" altLang="en-US" sz="2800" dirty="0" err="1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조현병</a:t>
              </a:r>
              <a:r>
                <a:rPr lang="en-US" altLang="ko-KR" sz="28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, </a:t>
              </a:r>
              <a:r>
                <a:rPr lang="ko-KR" altLang="en-US" sz="2800" dirty="0" err="1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분열형</a:t>
              </a:r>
              <a:r>
                <a:rPr lang="ko-KR" altLang="en-US" sz="28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 정동장애</a:t>
              </a:r>
              <a:r>
                <a:rPr lang="en-US" altLang="ko-KR" sz="28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, </a:t>
              </a:r>
              <a:r>
                <a:rPr lang="ko-KR" altLang="en-US" sz="28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양극성 정동장애 및 </a:t>
              </a:r>
              <a:endParaRPr lang="en-US" altLang="ko-KR" sz="280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  <a:p>
              <a:pPr lvl="0" algn="l">
                <a:lnSpc>
                  <a:spcPct val="110000"/>
                </a:lnSpc>
                <a:defRPr/>
              </a:pPr>
              <a:r>
                <a:rPr lang="ko-KR" altLang="en-US" sz="28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</a:rPr>
                <a:t>반복성 우울장애로 인해</a:t>
              </a:r>
              <a:r>
                <a:rPr lang="ko-KR" altLang="en-US" sz="28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rgbClr val="307ABE"/>
                  </a:solidFill>
                </a:rPr>
                <a:t> 감정조절</a:t>
              </a:r>
              <a:r>
                <a:rPr lang="en-US" altLang="ko-KR" sz="28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rgbClr val="307ABE"/>
                  </a:solidFill>
                </a:rPr>
                <a:t>, </a:t>
              </a:r>
              <a:r>
                <a:rPr lang="ko-KR" altLang="en-US" sz="28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rgbClr val="307ABE"/>
                  </a:solidFill>
                </a:rPr>
                <a:t>행동</a:t>
              </a:r>
              <a:r>
                <a:rPr lang="en-US" altLang="ko-KR" sz="28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rgbClr val="307ABE"/>
                  </a:solidFill>
                </a:rPr>
                <a:t>, </a:t>
              </a:r>
              <a:r>
                <a:rPr lang="ko-KR" altLang="en-US" sz="28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rgbClr val="307ABE"/>
                  </a:solidFill>
                </a:rPr>
                <a:t>사고 기능 및 능력이 제한</a:t>
              </a: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5B0A9CFF-46F2-EB63-A76C-C67E93D58D47}"/>
                </a:ext>
              </a:extLst>
            </p:cNvPr>
            <p:cNvGrpSpPr/>
            <p:nvPr/>
          </p:nvGrpSpPr>
          <p:grpSpPr>
            <a:xfrm>
              <a:off x="3640042" y="3629102"/>
              <a:ext cx="1643633" cy="558661"/>
              <a:chOff x="571028" y="1896144"/>
              <a:chExt cx="2172645" cy="732086"/>
            </a:xfrm>
          </p:grpSpPr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8284FA87-BAB9-A010-D368-6054DF112BE8}"/>
                  </a:ext>
                </a:extLst>
              </p:cNvPr>
              <p:cNvSpPr/>
              <p:nvPr/>
            </p:nvSpPr>
            <p:spPr>
              <a:xfrm>
                <a:off x="571028" y="1896144"/>
                <a:ext cx="2172645" cy="732086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2" name="직사각형 61">
                <a:extLst>
                  <a:ext uri="{FF2B5EF4-FFF2-40B4-BE49-F238E27FC236}">
                    <a16:creationId xmlns:a16="http://schemas.microsoft.com/office/drawing/2014/main" id="{D8634B38-10A1-3609-9472-5A6359B741F3}"/>
                  </a:ext>
                </a:extLst>
              </p:cNvPr>
              <p:cNvSpPr/>
              <p:nvPr/>
            </p:nvSpPr>
            <p:spPr>
              <a:xfrm>
                <a:off x="620791" y="1937932"/>
                <a:ext cx="2045102" cy="58037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defTabSz="914400" latinLnBrk="1"/>
                <a:r>
                  <a:rPr lang="ko-KR" altLang="en-US" sz="2000" b="1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06325E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근무  중 </a:t>
                </a:r>
                <a:endParaRPr lang="en-US" altLang="ko-KR" sz="20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6325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algn="ctr" defTabSz="914400" latinLnBrk="1"/>
                <a:r>
                  <a:rPr lang="ko-KR" altLang="en-US" sz="2000" b="1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06325E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약 먹을 분위기 조성</a:t>
                </a:r>
                <a:endParaRPr lang="en-US" altLang="ko-KR" sz="20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6325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423EC105-E1E5-5D06-EEBB-B224C64BF5B4}"/>
                </a:ext>
              </a:extLst>
            </p:cNvPr>
            <p:cNvGrpSpPr/>
            <p:nvPr/>
          </p:nvGrpSpPr>
          <p:grpSpPr>
            <a:xfrm>
              <a:off x="3189972" y="4369532"/>
              <a:ext cx="1805123" cy="520467"/>
              <a:chOff x="1716703" y="5142776"/>
              <a:chExt cx="2684017" cy="910798"/>
            </a:xfrm>
          </p:grpSpPr>
          <p:sp>
            <p:nvSpPr>
              <p:cNvPr id="57" name="직사각형 56">
                <a:extLst>
                  <a:ext uri="{FF2B5EF4-FFF2-40B4-BE49-F238E27FC236}">
                    <a16:creationId xmlns:a16="http://schemas.microsoft.com/office/drawing/2014/main" id="{7807B5ED-B848-899D-F2FA-6875CA7F3392}"/>
                  </a:ext>
                </a:extLst>
              </p:cNvPr>
              <p:cNvSpPr/>
              <p:nvPr/>
            </p:nvSpPr>
            <p:spPr>
              <a:xfrm>
                <a:off x="1716703" y="5142776"/>
                <a:ext cx="2628901" cy="910798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4B80B130-D9A0-A501-769E-D8CBD8F03F54}"/>
                  </a:ext>
                </a:extLst>
              </p:cNvPr>
              <p:cNvSpPr/>
              <p:nvPr/>
            </p:nvSpPr>
            <p:spPr>
              <a:xfrm>
                <a:off x="2025763" y="5184026"/>
                <a:ext cx="2368572" cy="43806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400" latinLnBrk="1"/>
                <a:r>
                  <a:rPr lang="ko-KR" altLang="en-US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06325E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외출을 위한</a:t>
                </a:r>
                <a:r>
                  <a:rPr lang="en-US" altLang="ko-KR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06325E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:r>
                  <a:rPr lang="ko-KR" altLang="en-US" sz="2000" b="1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06325E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근무시간 조정</a:t>
                </a:r>
                <a:endParaRPr lang="en-US" altLang="ko-KR" sz="20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6325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E40024A6-069E-69DB-8A8E-FA69D0C63F12}"/>
                  </a:ext>
                </a:extLst>
              </p:cNvPr>
              <p:cNvSpPr/>
              <p:nvPr/>
            </p:nvSpPr>
            <p:spPr>
              <a:xfrm>
                <a:off x="2691792" y="5671024"/>
                <a:ext cx="1036519" cy="37067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400" latinLnBrk="1"/>
                <a:r>
                  <a:rPr lang="ko-KR" altLang="en-US" sz="1600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병원 방문  등</a:t>
                </a:r>
                <a:endParaRPr lang="en-US" altLang="ko-KR" sz="16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cxnSp>
            <p:nvCxnSpPr>
              <p:cNvPr id="60" name="직선 연결선 59">
                <a:extLst>
                  <a:ext uri="{FF2B5EF4-FFF2-40B4-BE49-F238E27FC236}">
                    <a16:creationId xmlns:a16="http://schemas.microsoft.com/office/drawing/2014/main" id="{0C358F45-A91A-6DEB-0F92-BE66A65617E9}"/>
                  </a:ext>
                </a:extLst>
              </p:cNvPr>
              <p:cNvCxnSpPr/>
              <p:nvPr/>
            </p:nvCxnSpPr>
            <p:spPr>
              <a:xfrm>
                <a:off x="2019381" y="5632534"/>
                <a:ext cx="2381339" cy="0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D2E14802-9119-3E4E-8ADA-610E46619F09}"/>
                </a:ext>
              </a:extLst>
            </p:cNvPr>
            <p:cNvGrpSpPr/>
            <p:nvPr/>
          </p:nvGrpSpPr>
          <p:grpSpPr>
            <a:xfrm>
              <a:off x="3232665" y="5225855"/>
              <a:ext cx="2099152" cy="637601"/>
              <a:chOff x="-473783" y="3282905"/>
              <a:chExt cx="3772491" cy="958941"/>
            </a:xfrm>
          </p:grpSpPr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782E1501-22DA-F0CD-084C-FBC5B621B9E4}"/>
                  </a:ext>
                </a:extLst>
              </p:cNvPr>
              <p:cNvSpPr/>
              <p:nvPr/>
            </p:nvSpPr>
            <p:spPr>
              <a:xfrm>
                <a:off x="-359205" y="3282905"/>
                <a:ext cx="3499067" cy="958941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8B179E3A-5B4A-30EE-2C18-11B7C1B25297}"/>
                  </a:ext>
                </a:extLst>
              </p:cNvPr>
              <p:cNvSpPr/>
              <p:nvPr/>
            </p:nvSpPr>
            <p:spPr>
              <a:xfrm>
                <a:off x="-131032" y="3364515"/>
                <a:ext cx="3086988" cy="37649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400" latinLnBrk="1"/>
                <a:r>
                  <a:rPr lang="ko-KR" altLang="en-US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06325E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갈증을 유발하는 </a:t>
                </a:r>
                <a:r>
                  <a:rPr lang="en-US" altLang="ko-KR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06325E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:r>
                  <a:rPr lang="ko-KR" altLang="en-US" sz="2000" b="1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06325E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정신과 약물</a:t>
                </a:r>
                <a:endParaRPr lang="en-US" altLang="ko-KR" sz="2000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6325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D18DE070-7464-7559-2359-98ABCCACD810}"/>
                  </a:ext>
                </a:extLst>
              </p:cNvPr>
              <p:cNvSpPr/>
              <p:nvPr/>
            </p:nvSpPr>
            <p:spPr>
              <a:xfrm>
                <a:off x="-473783" y="3855685"/>
                <a:ext cx="3772491" cy="31856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400" latinLnBrk="1"/>
                <a:r>
                  <a:rPr lang="ko-KR" altLang="en-US" sz="1600" spc="-150" dirty="0" err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식음료</a:t>
                </a:r>
                <a:r>
                  <a:rPr lang="ko-KR" altLang="en-US" sz="1600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 반입 금지라도 </a:t>
                </a:r>
                <a:r>
                  <a:rPr lang="en-US" altLang="ko-KR" sz="1600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 </a:t>
                </a:r>
                <a:r>
                  <a:rPr lang="ko-KR" altLang="en-US" sz="1600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음료 마실  환경  제공</a:t>
                </a:r>
                <a:endParaRPr lang="en-US" altLang="ko-KR" sz="16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7ECD1B76-91C1-478E-DA80-E759B312830D}"/>
                  </a:ext>
                </a:extLst>
              </p:cNvPr>
              <p:cNvCxnSpPr/>
              <p:nvPr/>
            </p:nvCxnSpPr>
            <p:spPr>
              <a:xfrm>
                <a:off x="-172322" y="3812257"/>
                <a:ext cx="3169562" cy="0"/>
              </a:xfrm>
              <a:prstGeom prst="line">
                <a:avLst/>
              </a:prstGeom>
              <a:ln w="19050">
                <a:solidFill>
                  <a:schemeClr val="bg1">
                    <a:lumMod val="65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FD998BCE-29EB-61C3-9DB8-81FEEE7503CF}"/>
                </a:ext>
              </a:extLst>
            </p:cNvPr>
            <p:cNvGrpSpPr/>
            <p:nvPr/>
          </p:nvGrpSpPr>
          <p:grpSpPr>
            <a:xfrm>
              <a:off x="4702598" y="3837141"/>
              <a:ext cx="1807611" cy="1834901"/>
              <a:chOff x="2296273" y="1596791"/>
              <a:chExt cx="2880685" cy="2876064"/>
            </a:xfrm>
          </p:grpSpPr>
          <p:grpSp>
            <p:nvGrpSpPr>
              <p:cNvPr id="47" name="그룹 46">
                <a:extLst>
                  <a:ext uri="{FF2B5EF4-FFF2-40B4-BE49-F238E27FC236}">
                    <a16:creationId xmlns:a16="http://schemas.microsoft.com/office/drawing/2014/main" id="{8C64A046-052C-3ABD-92FD-9E85B1BF3ABF}"/>
                  </a:ext>
                </a:extLst>
              </p:cNvPr>
              <p:cNvGrpSpPr/>
              <p:nvPr/>
            </p:nvGrpSpPr>
            <p:grpSpPr>
              <a:xfrm>
                <a:off x="2296273" y="1596791"/>
                <a:ext cx="2880685" cy="2876064"/>
                <a:chOff x="2207373" y="1761891"/>
                <a:chExt cx="2880685" cy="2876064"/>
              </a:xfrm>
            </p:grpSpPr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CB945291-EB50-EF07-8855-9D295CC2BD40}"/>
                    </a:ext>
                  </a:extLst>
                </p:cNvPr>
                <p:cNvSpPr/>
                <p:nvPr/>
              </p:nvSpPr>
              <p:spPr>
                <a:xfrm>
                  <a:off x="2207373" y="1761891"/>
                  <a:ext cx="1460306" cy="1460306"/>
                </a:xfrm>
                <a:custGeom>
                  <a:avLst/>
                  <a:gdLst>
                    <a:gd name="connsiteX0" fmla="*/ 833274 w 1666548"/>
                    <a:gd name="connsiteY0" fmla="*/ 225241 h 1666548"/>
                    <a:gd name="connsiteX1" fmla="*/ 225241 w 1666548"/>
                    <a:gd name="connsiteY1" fmla="*/ 833274 h 1666548"/>
                    <a:gd name="connsiteX2" fmla="*/ 833274 w 1666548"/>
                    <a:gd name="connsiteY2" fmla="*/ 1441307 h 1666548"/>
                    <a:gd name="connsiteX3" fmla="*/ 1441307 w 1666548"/>
                    <a:gd name="connsiteY3" fmla="*/ 833274 h 1666548"/>
                    <a:gd name="connsiteX4" fmla="*/ 833274 w 1666548"/>
                    <a:gd name="connsiteY4" fmla="*/ 225241 h 1666548"/>
                    <a:gd name="connsiteX5" fmla="*/ 833274 w 1666548"/>
                    <a:gd name="connsiteY5" fmla="*/ 0 h 1666548"/>
                    <a:gd name="connsiteX6" fmla="*/ 1666548 w 1666548"/>
                    <a:gd name="connsiteY6" fmla="*/ 833274 h 1666548"/>
                    <a:gd name="connsiteX7" fmla="*/ 833274 w 1666548"/>
                    <a:gd name="connsiteY7" fmla="*/ 1666548 h 1666548"/>
                    <a:gd name="connsiteX8" fmla="*/ 0 w 1666548"/>
                    <a:gd name="connsiteY8" fmla="*/ 833274 h 1666548"/>
                    <a:gd name="connsiteX9" fmla="*/ 833274 w 1666548"/>
                    <a:gd name="connsiteY9" fmla="*/ 0 h 1666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66548" h="1666548">
                      <a:moveTo>
                        <a:pt x="833274" y="225241"/>
                      </a:moveTo>
                      <a:cubicBezTo>
                        <a:pt x="497467" y="225241"/>
                        <a:pt x="225241" y="497467"/>
                        <a:pt x="225241" y="833274"/>
                      </a:cubicBezTo>
                      <a:cubicBezTo>
                        <a:pt x="225241" y="1169081"/>
                        <a:pt x="497467" y="1441307"/>
                        <a:pt x="833274" y="1441307"/>
                      </a:cubicBezTo>
                      <a:cubicBezTo>
                        <a:pt x="1169081" y="1441307"/>
                        <a:pt x="1441307" y="1169081"/>
                        <a:pt x="1441307" y="833274"/>
                      </a:cubicBezTo>
                      <a:cubicBezTo>
                        <a:pt x="1441307" y="497467"/>
                        <a:pt x="1169081" y="225241"/>
                        <a:pt x="833274" y="225241"/>
                      </a:cubicBezTo>
                      <a:close/>
                      <a:moveTo>
                        <a:pt x="833274" y="0"/>
                      </a:moveTo>
                      <a:cubicBezTo>
                        <a:pt x="1293479" y="0"/>
                        <a:pt x="1666548" y="373069"/>
                        <a:pt x="1666548" y="833274"/>
                      </a:cubicBezTo>
                      <a:cubicBezTo>
                        <a:pt x="1666548" y="1293479"/>
                        <a:pt x="1293479" y="1666548"/>
                        <a:pt x="833274" y="1666548"/>
                      </a:cubicBezTo>
                      <a:cubicBezTo>
                        <a:pt x="373069" y="1666548"/>
                        <a:pt x="0" y="1293479"/>
                        <a:pt x="0" y="833274"/>
                      </a:cubicBezTo>
                      <a:cubicBezTo>
                        <a:pt x="0" y="373069"/>
                        <a:pt x="373069" y="0"/>
                        <a:pt x="833274" y="0"/>
                      </a:cubicBezTo>
                      <a:close/>
                    </a:path>
                  </a:pathLst>
                </a:custGeom>
                <a:solidFill>
                  <a:srgbClr val="43B3A8">
                    <a:alpha val="57000"/>
                  </a:srgbClr>
                </a:solidFill>
                <a:ln w="31750"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+mn-cs"/>
                  </a:endParaRPr>
                </a:p>
              </p:txBody>
            </p:sp>
            <p:sp>
              <p:nvSpPr>
                <p:cNvPr id="50" name="타원 49">
                  <a:extLst>
                    <a:ext uri="{FF2B5EF4-FFF2-40B4-BE49-F238E27FC236}">
                      <a16:creationId xmlns:a16="http://schemas.microsoft.com/office/drawing/2014/main" id="{E7F7AB41-80C5-C92D-083A-8C3FBFF8BE95}"/>
                    </a:ext>
                  </a:extLst>
                </p:cNvPr>
                <p:cNvSpPr/>
                <p:nvPr/>
              </p:nvSpPr>
              <p:spPr>
                <a:xfrm>
                  <a:off x="2538038" y="2092584"/>
                  <a:ext cx="2550020" cy="2545371"/>
                </a:xfrm>
                <a:prstGeom prst="ellipse">
                  <a:avLst/>
                </a:prstGeom>
                <a:solidFill>
                  <a:srgbClr val="92D050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+mn-cs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B5F52B51-1234-A0B7-A109-AED370FC7DB2}"/>
                    </a:ext>
                  </a:extLst>
                </p:cNvPr>
                <p:cNvSpPr txBox="1"/>
                <p:nvPr/>
              </p:nvSpPr>
              <p:spPr>
                <a:xfrm>
                  <a:off x="2903291" y="3358697"/>
                  <a:ext cx="1773031" cy="105638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ko-KR"/>
                  </a:defPPr>
                  <a:lvl1pPr algn="ctr" defTabSz="914400" latinLnBrk="1">
                    <a:defRPr sz="2200" b="1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effectLst>
                        <a:outerShdw blurRad="241300" sx="102000" sy="102000" algn="ctr" rotWithShape="0">
                          <a:prstClr val="black">
                            <a:alpha val="40000"/>
                          </a:prstClr>
                        </a:outerShdw>
                      </a:effectLst>
                      <a:latin typeface="나눔바른고딕" panose="020B0603020101020101" pitchFamily="50" charset="-127"/>
                      <a:ea typeface="나눔바른고딕" panose="020B0603020101020101" pitchFamily="50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ko-KR" altLang="en-US" sz="3200" dirty="0">
                      <a:latin typeface="나눔고딕 ExtraBold" panose="020D0904000000000000" pitchFamily="50" charset="-127"/>
                      <a:ea typeface="나눔고딕 ExtraBold" panose="020D0904000000000000" pitchFamily="50" charset="-127"/>
                    </a:rPr>
                    <a:t>약물복용</a:t>
                  </a:r>
                  <a:endParaRPr lang="en-US" altLang="ko-KR" sz="3200" dirty="0">
                    <a:latin typeface="나눔고딕 ExtraBold" panose="020D0904000000000000" pitchFamily="50" charset="-127"/>
                    <a:ea typeface="나눔고딕 ExtraBold" panose="020D0904000000000000" pitchFamily="50" charset="-127"/>
                  </a:endParaRPr>
                </a:p>
                <a:p>
                  <a:r>
                    <a:rPr lang="ko-KR" altLang="en-US" sz="3200" dirty="0">
                      <a:latin typeface="나눔고딕 ExtraBold" panose="020D0904000000000000" pitchFamily="50" charset="-127"/>
                      <a:ea typeface="나눔고딕 ExtraBold" panose="020D0904000000000000" pitchFamily="50" charset="-127"/>
                    </a:rPr>
                    <a:t>배려</a:t>
                  </a:r>
                </a:p>
              </p:txBody>
            </p:sp>
            <p:pic>
              <p:nvPicPr>
                <p:cNvPr id="52" name="그래픽 51">
                  <a:extLst>
                    <a:ext uri="{FF2B5EF4-FFF2-40B4-BE49-F238E27FC236}">
                      <a16:creationId xmlns:a16="http://schemas.microsoft.com/office/drawing/2014/main" id="{39C39DBE-E884-12D1-E6E0-9DDC2D1BF2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screen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329177" y="2455711"/>
                  <a:ext cx="893199" cy="893199"/>
                </a:xfrm>
                <a:prstGeom prst="rect">
                  <a:avLst/>
                </a:prstGeom>
              </p:spPr>
            </p:pic>
          </p:grpSp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AAEF34F4-17E4-1419-AD60-AF3441E25C5E}"/>
                  </a:ext>
                </a:extLst>
              </p:cNvPr>
              <p:cNvSpPr/>
              <p:nvPr/>
            </p:nvSpPr>
            <p:spPr>
              <a:xfrm>
                <a:off x="2726610" y="2030453"/>
                <a:ext cx="2329898" cy="2329898"/>
              </a:xfrm>
              <a:prstGeom prst="ellipse">
                <a:avLst/>
              </a:prstGeom>
              <a:noFill/>
              <a:ln w="19050">
                <a:solidFill>
                  <a:schemeClr val="bg1">
                    <a:alpha val="65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5C89059E-33AE-30FC-A497-3BC43211C47B}"/>
                </a:ext>
              </a:extLst>
            </p:cNvPr>
            <p:cNvGrpSpPr/>
            <p:nvPr/>
          </p:nvGrpSpPr>
          <p:grpSpPr>
            <a:xfrm>
              <a:off x="911228" y="3470499"/>
              <a:ext cx="2695401" cy="2293291"/>
              <a:chOff x="5379820" y="2578465"/>
              <a:chExt cx="3050876" cy="2692217"/>
            </a:xfrm>
          </p:grpSpPr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464B786A-FCEF-FBC5-B13C-C89B01377C35}"/>
                  </a:ext>
                </a:extLst>
              </p:cNvPr>
              <p:cNvGrpSpPr/>
              <p:nvPr/>
            </p:nvGrpSpPr>
            <p:grpSpPr>
              <a:xfrm>
                <a:off x="5379820" y="3867447"/>
                <a:ext cx="1403235" cy="1403235"/>
                <a:chOff x="727989" y="2320114"/>
                <a:chExt cx="1341798" cy="1341798"/>
              </a:xfrm>
            </p:grpSpPr>
            <p:sp>
              <p:nvSpPr>
                <p:cNvPr id="45" name="타원 44">
                  <a:extLst>
                    <a:ext uri="{FF2B5EF4-FFF2-40B4-BE49-F238E27FC236}">
                      <a16:creationId xmlns:a16="http://schemas.microsoft.com/office/drawing/2014/main" id="{453801E9-AEF2-8C62-10FF-5FDC4693C3DD}"/>
                    </a:ext>
                  </a:extLst>
                </p:cNvPr>
                <p:cNvSpPr/>
                <p:nvPr/>
              </p:nvSpPr>
              <p:spPr>
                <a:xfrm>
                  <a:off x="727989" y="2320114"/>
                  <a:ext cx="1341798" cy="1341798"/>
                </a:xfrm>
                <a:prstGeom prst="ellipse">
                  <a:avLst/>
                </a:prstGeom>
                <a:solidFill>
                  <a:schemeClr val="bg1"/>
                </a:solidFill>
                <a:ln w="50800">
                  <a:solidFill>
                    <a:srgbClr val="307ABE">
                      <a:alpha val="50000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3600" dirty="0">
                    <a:solidFill>
                      <a:prstClr val="white"/>
                    </a:solidFill>
                    <a:latin typeface="나눔고딕 ExtraBold" panose="020D0904000000000000" pitchFamily="50" charset="-127"/>
                    <a:ea typeface="나눔고딕 ExtraBold" panose="020D0904000000000000" pitchFamily="50" charset="-127"/>
                  </a:endParaRPr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709C374B-B62F-99C0-59D3-52C3828CFEFD}"/>
                    </a:ext>
                  </a:extLst>
                </p:cNvPr>
                <p:cNvSpPr txBox="1"/>
                <p:nvPr/>
              </p:nvSpPr>
              <p:spPr>
                <a:xfrm>
                  <a:off x="775077" y="2717906"/>
                  <a:ext cx="1219816" cy="463662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>
                  <a:spAutoFit/>
                </a:bodyPr>
                <a:lstStyle>
                  <a:defPPr>
                    <a:defRPr lang="en-US"/>
                  </a:defPPr>
                  <a:lvl1pPr algn="ctr" defTabSz="914400" latinLnBrk="1">
                    <a:lnSpc>
                      <a:spcPct val="110000"/>
                    </a:lnSpc>
                    <a:buClr>
                      <a:srgbClr val="9F4AB6"/>
                    </a:buClr>
                    <a:defRPr kumimoji="1" sz="2200" b="1" spc="-8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나눔고딕 ExtraBold" panose="020D0904000000000000" pitchFamily="50" charset="-127"/>
                      <a:ea typeface="나눔고딕 ExtraBold" panose="020D0904000000000000" pitchFamily="50" charset="-127"/>
                      <a:cs typeface="Arial" panose="020B0604020202020204" pitchFamily="34" charset="0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ko-KR" altLang="en-US" sz="3600" dirty="0">
                      <a:solidFill>
                        <a:srgbClr val="307ABE"/>
                      </a:solidFill>
                    </a:rPr>
                    <a:t>우울증</a:t>
                  </a:r>
                </a:p>
              </p:txBody>
            </p: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8B09FB9E-D9D4-1F3F-C988-F1EC98EE8CCD}"/>
                  </a:ext>
                </a:extLst>
              </p:cNvPr>
              <p:cNvGrpSpPr/>
              <p:nvPr/>
            </p:nvGrpSpPr>
            <p:grpSpPr>
              <a:xfrm>
                <a:off x="7027462" y="3861242"/>
                <a:ext cx="1403234" cy="1403237"/>
                <a:chOff x="2020747" y="2314180"/>
                <a:chExt cx="1341797" cy="1341800"/>
              </a:xfrm>
            </p:grpSpPr>
            <p:sp>
              <p:nvSpPr>
                <p:cNvPr id="43" name="타원 42">
                  <a:extLst>
                    <a:ext uri="{FF2B5EF4-FFF2-40B4-BE49-F238E27FC236}">
                      <a16:creationId xmlns:a16="http://schemas.microsoft.com/office/drawing/2014/main" id="{40B1DBCE-1113-1551-4A2D-4C486EFF63E8}"/>
                    </a:ext>
                  </a:extLst>
                </p:cNvPr>
                <p:cNvSpPr/>
                <p:nvPr/>
              </p:nvSpPr>
              <p:spPr>
                <a:xfrm>
                  <a:off x="2020747" y="2314180"/>
                  <a:ext cx="1341797" cy="1341800"/>
                </a:xfrm>
                <a:prstGeom prst="ellipse">
                  <a:avLst/>
                </a:prstGeom>
                <a:solidFill>
                  <a:schemeClr val="bg1"/>
                </a:solidFill>
                <a:ln w="50800">
                  <a:solidFill>
                    <a:srgbClr val="307ABE">
                      <a:alpha val="50000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3600" dirty="0">
                    <a:solidFill>
                      <a:prstClr val="white"/>
                    </a:solidFill>
                    <a:latin typeface="나눔고딕 ExtraBold" panose="020D0904000000000000" pitchFamily="50" charset="-127"/>
                    <a:ea typeface="나눔고딕 ExtraBold" panose="020D0904000000000000" pitchFamily="50" charset="-127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FCCF7D9F-0168-DAFC-74EC-66AEF6D7BBCA}"/>
                    </a:ext>
                  </a:extLst>
                </p:cNvPr>
                <p:cNvSpPr txBox="1"/>
                <p:nvPr/>
              </p:nvSpPr>
              <p:spPr>
                <a:xfrm>
                  <a:off x="2071255" y="2717905"/>
                  <a:ext cx="1219815" cy="463662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>
                  <a:spAutoFit/>
                </a:bodyPr>
                <a:lstStyle>
                  <a:defPPr>
                    <a:defRPr lang="en-US"/>
                  </a:defPPr>
                  <a:lvl1pPr algn="ctr" defTabSz="914400" latinLnBrk="1">
                    <a:lnSpc>
                      <a:spcPct val="110000"/>
                    </a:lnSpc>
                    <a:buClr>
                      <a:srgbClr val="9F4AB6"/>
                    </a:buClr>
                    <a:defRPr kumimoji="1" sz="2200" b="1" spc="-8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나눔고딕 ExtraBold" panose="020D0904000000000000" pitchFamily="50" charset="-127"/>
                      <a:ea typeface="나눔고딕 ExtraBold" panose="020D0904000000000000" pitchFamily="50" charset="-127"/>
                      <a:cs typeface="Arial" panose="020B0604020202020204" pitchFamily="34" charset="0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ko-KR" altLang="en-US" sz="3600" dirty="0">
                      <a:solidFill>
                        <a:srgbClr val="307ABE"/>
                      </a:solidFill>
                    </a:rPr>
                    <a:t>조울증</a:t>
                  </a:r>
                </a:p>
              </p:txBody>
            </p:sp>
          </p:grp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C8FD7DC9-F6B9-06B8-1F5A-CC421D3ED26C}"/>
                  </a:ext>
                </a:extLst>
              </p:cNvPr>
              <p:cNvGrpSpPr/>
              <p:nvPr/>
            </p:nvGrpSpPr>
            <p:grpSpPr>
              <a:xfrm>
                <a:off x="6169655" y="2578465"/>
                <a:ext cx="1449467" cy="1403235"/>
                <a:chOff x="3552403" y="2320114"/>
                <a:chExt cx="1386006" cy="1341798"/>
              </a:xfrm>
            </p:grpSpPr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7F3D66D2-2D89-C6F0-4918-7CF168B68779}"/>
                    </a:ext>
                  </a:extLst>
                </p:cNvPr>
                <p:cNvSpPr/>
                <p:nvPr/>
              </p:nvSpPr>
              <p:spPr>
                <a:xfrm>
                  <a:off x="3596612" y="2320114"/>
                  <a:ext cx="1341797" cy="1341798"/>
                </a:xfrm>
                <a:prstGeom prst="ellipse">
                  <a:avLst/>
                </a:prstGeom>
                <a:solidFill>
                  <a:schemeClr val="bg1"/>
                </a:solidFill>
                <a:ln w="50800">
                  <a:solidFill>
                    <a:srgbClr val="307ABE">
                      <a:alpha val="50000"/>
                    </a:srgb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r>
                    <a:rPr lang="ko-KR" altLang="en-US" sz="3600" dirty="0" err="1">
                      <a:solidFill>
                        <a:prstClr val="white"/>
                      </a:solidFill>
                      <a:latin typeface="나눔고딕 ExtraBold" panose="020D0904000000000000" pitchFamily="50" charset="-127"/>
                      <a:ea typeface="나눔고딕 ExtraBold" panose="020D0904000000000000" pitchFamily="50" charset="-127"/>
                    </a:rPr>
                    <a:t>ㅍ</a:t>
                  </a:r>
                  <a:endParaRPr lang="ko-KR" altLang="en-US" sz="3600" dirty="0">
                    <a:solidFill>
                      <a:prstClr val="white"/>
                    </a:solidFill>
                    <a:latin typeface="나눔고딕 ExtraBold" panose="020D0904000000000000" pitchFamily="50" charset="-127"/>
                    <a:ea typeface="나눔고딕 ExtraBold" panose="020D0904000000000000" pitchFamily="50" charset="-127"/>
                  </a:endParaRP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2965EF7C-3E76-3911-4475-3F44073391AC}"/>
                    </a:ext>
                  </a:extLst>
                </p:cNvPr>
                <p:cNvSpPr txBox="1"/>
                <p:nvPr/>
              </p:nvSpPr>
              <p:spPr>
                <a:xfrm>
                  <a:off x="3647210" y="2619592"/>
                  <a:ext cx="1219815" cy="463662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>
                  <a:spAutoFit/>
                </a:bodyPr>
                <a:lstStyle>
                  <a:defPPr>
                    <a:defRPr lang="en-US"/>
                  </a:defPPr>
                  <a:lvl1pPr algn="ctr" defTabSz="914400" latinLnBrk="1">
                    <a:lnSpc>
                      <a:spcPct val="110000"/>
                    </a:lnSpc>
                    <a:buClr>
                      <a:srgbClr val="9F4AB6"/>
                    </a:buClr>
                    <a:defRPr kumimoji="1" sz="2200" b="1" spc="-8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latin typeface="나눔고딕 ExtraBold" panose="020D0904000000000000" pitchFamily="50" charset="-127"/>
                      <a:ea typeface="나눔고딕 ExtraBold" panose="020D0904000000000000" pitchFamily="50" charset="-127"/>
                      <a:cs typeface="Arial" panose="020B0604020202020204" pitchFamily="34" charset="0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ko-KR" altLang="en-US" sz="3600" dirty="0" err="1">
                      <a:solidFill>
                        <a:srgbClr val="307ABE"/>
                      </a:solidFill>
                    </a:rPr>
                    <a:t>조현병</a:t>
                  </a:r>
                  <a:endParaRPr lang="ko-KR" altLang="en-US" sz="3600" dirty="0">
                    <a:solidFill>
                      <a:srgbClr val="307ABE"/>
                    </a:solidFill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0F9D6209-8A1E-4ED7-2C2F-13B8ACE06A7D}"/>
                    </a:ext>
                  </a:extLst>
                </p:cNvPr>
                <p:cNvSpPr txBox="1"/>
                <p:nvPr/>
              </p:nvSpPr>
              <p:spPr>
                <a:xfrm>
                  <a:off x="3552403" y="2999288"/>
                  <a:ext cx="1386006" cy="330724"/>
                </a:xfrm>
                <a:prstGeom prst="rect">
                  <a:avLst/>
                </a:prstGeom>
                <a:ln>
                  <a:noFill/>
                </a:ln>
              </p:spPr>
              <p:txBody>
                <a:bodyPr wrap="square">
                  <a:spAutoFit/>
                </a:bodyPr>
                <a:lstStyle>
                  <a:defPPr>
                    <a:defRPr lang="en-US"/>
                  </a:defPPr>
                  <a:lvl1pPr algn="ctr" defTabSz="914400" latinLnBrk="1">
                    <a:lnSpc>
                      <a:spcPct val="110000"/>
                    </a:lnSpc>
                    <a:buClr>
                      <a:srgbClr val="9F4AB6"/>
                    </a:buClr>
                    <a:defRPr kumimoji="1" sz="2200" b="1" spc="-8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rgbClr val="307ABE"/>
                      </a:solidFill>
                      <a:effectLst/>
                      <a:latin typeface="나눔고딕 ExtraBold" panose="020D0904000000000000" pitchFamily="50" charset="-127"/>
                      <a:ea typeface="나눔고딕 ExtraBold" panose="020D0904000000000000" pitchFamily="50" charset="-127"/>
                      <a:cs typeface="Arial" panose="020B0604020202020204" pitchFamily="34" charset="0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sz="2400" dirty="0"/>
                    <a:t>(</a:t>
                  </a:r>
                  <a:r>
                    <a:rPr lang="ko-KR" altLang="en-US" sz="2400" dirty="0"/>
                    <a:t>정신분열증</a:t>
                  </a:r>
                  <a:r>
                    <a:rPr lang="en-US" altLang="ko-KR" sz="2400" dirty="0"/>
                    <a:t>)</a:t>
                  </a:r>
                  <a:endParaRPr lang="ko-KR" altLang="en-US" sz="2400" dirty="0"/>
                </a:p>
              </p:txBody>
            </p:sp>
          </p:grpSp>
        </p:grp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01AE1EF7-A04E-A394-D356-C0B6D9737498}"/>
                </a:ext>
              </a:extLst>
            </p:cNvPr>
            <p:cNvGrpSpPr/>
            <p:nvPr/>
          </p:nvGrpSpPr>
          <p:grpSpPr>
            <a:xfrm>
              <a:off x="6188979" y="4768802"/>
              <a:ext cx="1301075" cy="1223025"/>
              <a:chOff x="5175269" y="3339197"/>
              <a:chExt cx="2091637" cy="2091636"/>
            </a:xfrm>
          </p:grpSpPr>
          <p:grpSp>
            <p:nvGrpSpPr>
              <p:cNvPr id="18" name="그룹 17">
                <a:extLst>
                  <a:ext uri="{FF2B5EF4-FFF2-40B4-BE49-F238E27FC236}">
                    <a16:creationId xmlns:a16="http://schemas.microsoft.com/office/drawing/2014/main" id="{FCFB3D28-69D7-E171-905E-F20820B72BB1}"/>
                  </a:ext>
                </a:extLst>
              </p:cNvPr>
              <p:cNvGrpSpPr/>
              <p:nvPr/>
            </p:nvGrpSpPr>
            <p:grpSpPr>
              <a:xfrm>
                <a:off x="5175269" y="3339197"/>
                <a:ext cx="2091637" cy="2091636"/>
                <a:chOff x="5343125" y="2565823"/>
                <a:chExt cx="2091637" cy="2091636"/>
              </a:xfrm>
            </p:grpSpPr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4363B9A8-26C0-A62E-3A80-F0148216A86F}"/>
                    </a:ext>
                  </a:extLst>
                </p:cNvPr>
                <p:cNvSpPr/>
                <p:nvPr/>
              </p:nvSpPr>
              <p:spPr>
                <a:xfrm>
                  <a:off x="5343125" y="2565823"/>
                  <a:ext cx="2091636" cy="2091636"/>
                </a:xfrm>
                <a:prstGeom prst="ellipse">
                  <a:avLst/>
                </a:prstGeom>
                <a:solidFill>
                  <a:srgbClr val="A4D76B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15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+mn-cs"/>
                  </a:endParaRPr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B35581DB-A988-C9B0-5707-F11EECF64ABA}"/>
                    </a:ext>
                  </a:extLst>
                </p:cNvPr>
                <p:cNvSpPr txBox="1"/>
                <p:nvPr/>
              </p:nvSpPr>
              <p:spPr>
                <a:xfrm>
                  <a:off x="5652097" y="3479647"/>
                  <a:ext cx="1473693" cy="889163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en-US"/>
                  </a:defPPr>
                  <a:lvl1pPr algn="ctr" defTabSz="914400" latinLnBrk="1">
                    <a:defRPr sz="2800" b="1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effectLst>
                        <a:outerShdw blurRad="241300" sx="102000" sy="102000" algn="ctr" rotWithShape="0">
                          <a:prstClr val="black">
                            <a:alpha val="40000"/>
                          </a:prstClr>
                        </a:outerShdw>
                      </a:effectLst>
                      <a:latin typeface="나눔고딕 ExtraBold" panose="020D0904000000000000" pitchFamily="50" charset="-127"/>
                      <a:ea typeface="나눔고딕 ExtraBold" panose="020D0904000000000000" pitchFamily="50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ko-KR" altLang="en-US" sz="2400" dirty="0"/>
                    <a:t>도움 줄</a:t>
                  </a:r>
                  <a:endParaRPr lang="en-US" altLang="ko-KR" sz="2400" dirty="0"/>
                </a:p>
                <a:p>
                  <a:r>
                    <a:rPr lang="ko-KR" altLang="en-US" sz="2400" dirty="0"/>
                    <a:t>사람 배치</a:t>
                  </a:r>
                </a:p>
              </p:txBody>
            </p:sp>
            <p:grpSp>
              <p:nvGrpSpPr>
                <p:cNvPr id="22" name="그래픽 4">
                  <a:extLst>
                    <a:ext uri="{FF2B5EF4-FFF2-40B4-BE49-F238E27FC236}">
                      <a16:creationId xmlns:a16="http://schemas.microsoft.com/office/drawing/2014/main" id="{1D1B3296-A566-A426-BD00-EDD8A3DD3922}"/>
                    </a:ext>
                  </a:extLst>
                </p:cNvPr>
                <p:cNvGrpSpPr/>
                <p:nvPr/>
              </p:nvGrpSpPr>
              <p:grpSpPr>
                <a:xfrm rot="2559286">
                  <a:off x="5899252" y="2713704"/>
                  <a:ext cx="889726" cy="889726"/>
                  <a:chOff x="2133600" y="990600"/>
                  <a:chExt cx="4876800" cy="4876800"/>
                </a:xfrm>
              </p:grpSpPr>
              <p:sp>
                <p:nvSpPr>
                  <p:cNvPr id="24" name="자유형: 도형 23">
                    <a:extLst>
                      <a:ext uri="{FF2B5EF4-FFF2-40B4-BE49-F238E27FC236}">
                        <a16:creationId xmlns:a16="http://schemas.microsoft.com/office/drawing/2014/main" id="{C0AD1716-9E20-7070-085F-251078983D94}"/>
                      </a:ext>
                    </a:extLst>
                  </p:cNvPr>
                  <p:cNvSpPr/>
                  <p:nvPr/>
                </p:nvSpPr>
                <p:spPr>
                  <a:xfrm>
                    <a:off x="4233367" y="3653650"/>
                    <a:ext cx="952500" cy="1133475"/>
                  </a:xfrm>
                  <a:custGeom>
                    <a:avLst/>
                    <a:gdLst>
                      <a:gd name="connsiteX0" fmla="*/ 952395 w 952500"/>
                      <a:gd name="connsiteY0" fmla="*/ 194717 h 1133475"/>
                      <a:gd name="connsiteX1" fmla="*/ 927287 w 952500"/>
                      <a:gd name="connsiteY1" fmla="*/ 288090 h 1133475"/>
                      <a:gd name="connsiteX2" fmla="*/ 567757 w 952500"/>
                      <a:gd name="connsiteY2" fmla="*/ 910825 h 1133475"/>
                      <a:gd name="connsiteX3" fmla="*/ 417005 w 952500"/>
                      <a:gd name="connsiteY3" fmla="*/ 970509 h 1133475"/>
                      <a:gd name="connsiteX4" fmla="*/ 7144 w 952500"/>
                      <a:gd name="connsiteY4" fmla="*/ 1132786 h 1133475"/>
                      <a:gd name="connsiteX5" fmla="*/ 602856 w 952500"/>
                      <a:gd name="connsiteY5" fmla="*/ 100828 h 1133475"/>
                      <a:gd name="connsiteX6" fmla="*/ 858631 w 952500"/>
                      <a:gd name="connsiteY6" fmla="*/ 32306 h 1133475"/>
                      <a:gd name="connsiteX7" fmla="*/ 923058 w 952500"/>
                      <a:gd name="connsiteY7" fmla="*/ 93913 h 1133475"/>
                      <a:gd name="connsiteX8" fmla="*/ 952395 w 952500"/>
                      <a:gd name="connsiteY8" fmla="*/ 194717 h 1133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52500" h="1133475">
                        <a:moveTo>
                          <a:pt x="952395" y="194717"/>
                        </a:moveTo>
                        <a:cubicBezTo>
                          <a:pt x="952395" y="226482"/>
                          <a:pt x="944328" y="258629"/>
                          <a:pt x="927287" y="288090"/>
                        </a:cubicBezTo>
                        <a:lnTo>
                          <a:pt x="567757" y="910825"/>
                        </a:lnTo>
                        <a:lnTo>
                          <a:pt x="417005" y="970509"/>
                        </a:lnTo>
                        <a:lnTo>
                          <a:pt x="7144" y="1132786"/>
                        </a:lnTo>
                        <a:lnTo>
                          <a:pt x="602856" y="100828"/>
                        </a:lnTo>
                        <a:cubicBezTo>
                          <a:pt x="654606" y="11170"/>
                          <a:pt x="769106" y="-19444"/>
                          <a:pt x="858631" y="32306"/>
                        </a:cubicBezTo>
                        <a:cubicBezTo>
                          <a:pt x="885787" y="47936"/>
                          <a:pt x="907428" y="69196"/>
                          <a:pt x="923058" y="93913"/>
                        </a:cubicBezTo>
                        <a:cubicBezTo>
                          <a:pt x="942280" y="124013"/>
                          <a:pt x="952395" y="159103"/>
                          <a:pt x="952395" y="194717"/>
                        </a:cubicBezTo>
                        <a:close/>
                      </a:path>
                    </a:pathLst>
                  </a:custGeom>
                  <a:solidFill>
                    <a:srgbClr val="E88E6B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25" name="자유형: 도형 24">
                    <a:extLst>
                      <a:ext uri="{FF2B5EF4-FFF2-40B4-BE49-F238E27FC236}">
                        <a16:creationId xmlns:a16="http://schemas.microsoft.com/office/drawing/2014/main" id="{CFE5583C-A01E-84B7-DFE3-FF9CF317D970}"/>
                      </a:ext>
                    </a:extLst>
                  </p:cNvPr>
                  <p:cNvSpPr/>
                  <p:nvPr/>
                </p:nvSpPr>
                <p:spPr>
                  <a:xfrm>
                    <a:off x="4632045" y="3553685"/>
                    <a:ext cx="895350" cy="1028700"/>
                  </a:xfrm>
                  <a:custGeom>
                    <a:avLst/>
                    <a:gdLst>
                      <a:gd name="connsiteX0" fmla="*/ 888349 w 895350"/>
                      <a:gd name="connsiteY0" fmla="*/ 194726 h 1028700"/>
                      <a:gd name="connsiteX1" fmla="*/ 863242 w 895350"/>
                      <a:gd name="connsiteY1" fmla="*/ 288100 h 1028700"/>
                      <a:gd name="connsiteX2" fmla="*/ 567757 w 895350"/>
                      <a:gd name="connsiteY2" fmla="*/ 799783 h 1028700"/>
                      <a:gd name="connsiteX3" fmla="*/ 157896 w 895350"/>
                      <a:gd name="connsiteY3" fmla="*/ 962060 h 1028700"/>
                      <a:gd name="connsiteX4" fmla="*/ 7144 w 895350"/>
                      <a:gd name="connsiteY4" fmla="*/ 1021744 h 1028700"/>
                      <a:gd name="connsiteX5" fmla="*/ 513198 w 895350"/>
                      <a:gd name="connsiteY5" fmla="*/ 145148 h 1028700"/>
                      <a:gd name="connsiteX6" fmla="*/ 538810 w 895350"/>
                      <a:gd name="connsiteY6" fmla="*/ 100828 h 1028700"/>
                      <a:gd name="connsiteX7" fmla="*/ 794585 w 895350"/>
                      <a:gd name="connsiteY7" fmla="*/ 32306 h 1028700"/>
                      <a:gd name="connsiteX8" fmla="*/ 888349 w 895350"/>
                      <a:gd name="connsiteY8" fmla="*/ 194726 h 1028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5350" h="1028700">
                        <a:moveTo>
                          <a:pt x="888349" y="194726"/>
                        </a:moveTo>
                        <a:cubicBezTo>
                          <a:pt x="888349" y="226492"/>
                          <a:pt x="880281" y="258639"/>
                          <a:pt x="863242" y="288100"/>
                        </a:cubicBezTo>
                        <a:lnTo>
                          <a:pt x="567757" y="799783"/>
                        </a:lnTo>
                        <a:lnTo>
                          <a:pt x="157896" y="962060"/>
                        </a:lnTo>
                        <a:lnTo>
                          <a:pt x="7144" y="1021744"/>
                        </a:lnTo>
                        <a:lnTo>
                          <a:pt x="513198" y="145148"/>
                        </a:lnTo>
                        <a:lnTo>
                          <a:pt x="538810" y="100828"/>
                        </a:lnTo>
                        <a:cubicBezTo>
                          <a:pt x="590560" y="11170"/>
                          <a:pt x="705060" y="-19444"/>
                          <a:pt x="794585" y="32306"/>
                        </a:cubicBezTo>
                        <a:cubicBezTo>
                          <a:pt x="854783" y="66901"/>
                          <a:pt x="888349" y="129918"/>
                          <a:pt x="888349" y="194726"/>
                        </a:cubicBezTo>
                        <a:close/>
                      </a:path>
                    </a:pathLst>
                  </a:custGeom>
                  <a:solidFill>
                    <a:srgbClr val="F2A077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26" name="자유형: 도형 25">
                    <a:extLst>
                      <a:ext uri="{FF2B5EF4-FFF2-40B4-BE49-F238E27FC236}">
                        <a16:creationId xmlns:a16="http://schemas.microsoft.com/office/drawing/2014/main" id="{C317C854-734C-873A-0E5C-AF6EDDA465DF}"/>
                      </a:ext>
                    </a:extLst>
                  </p:cNvPr>
                  <p:cNvSpPr/>
                  <p:nvPr/>
                </p:nvSpPr>
                <p:spPr>
                  <a:xfrm>
                    <a:off x="3219059" y="3506222"/>
                    <a:ext cx="2647950" cy="2095500"/>
                  </a:xfrm>
                  <a:custGeom>
                    <a:avLst/>
                    <a:gdLst>
                      <a:gd name="connsiteX0" fmla="*/ 2555272 w 2647950"/>
                      <a:gd name="connsiteY0" fmla="*/ 32249 h 2095500"/>
                      <a:gd name="connsiteX1" fmla="*/ 2299449 w 2647950"/>
                      <a:gd name="connsiteY1" fmla="*/ 100848 h 2095500"/>
                      <a:gd name="connsiteX2" fmla="*/ 1965627 w 2647950"/>
                      <a:gd name="connsiteY2" fmla="*/ 678977 h 2095500"/>
                      <a:gd name="connsiteX3" fmla="*/ 1807883 w 2647950"/>
                      <a:gd name="connsiteY3" fmla="*/ 793382 h 2095500"/>
                      <a:gd name="connsiteX4" fmla="*/ 976865 w 2647950"/>
                      <a:gd name="connsiteY4" fmla="*/ 1022658 h 2095500"/>
                      <a:gd name="connsiteX5" fmla="*/ 784936 w 2647950"/>
                      <a:gd name="connsiteY5" fmla="*/ 930456 h 2095500"/>
                      <a:gd name="connsiteX6" fmla="*/ 771658 w 2647950"/>
                      <a:gd name="connsiteY6" fmla="*/ 866438 h 2095500"/>
                      <a:gd name="connsiteX7" fmla="*/ 822169 w 2647950"/>
                      <a:gd name="connsiteY7" fmla="*/ 748976 h 2095500"/>
                      <a:gd name="connsiteX8" fmla="*/ 1056618 w 2647950"/>
                      <a:gd name="connsiteY8" fmla="*/ 526510 h 2095500"/>
                      <a:gd name="connsiteX9" fmla="*/ 1074944 w 2647950"/>
                      <a:gd name="connsiteY9" fmla="*/ 225234 h 2095500"/>
                      <a:gd name="connsiteX10" fmla="*/ 915086 w 2647950"/>
                      <a:gd name="connsiteY10" fmla="*/ 153235 h 2095500"/>
                      <a:gd name="connsiteX11" fmla="*/ 773544 w 2647950"/>
                      <a:gd name="connsiteY11" fmla="*/ 206918 h 2095500"/>
                      <a:gd name="connsiteX12" fmla="*/ 315459 w 2647950"/>
                      <a:gd name="connsiteY12" fmla="*/ 612502 h 2095500"/>
                      <a:gd name="connsiteX13" fmla="*/ 213036 w 2647950"/>
                      <a:gd name="connsiteY13" fmla="*/ 839902 h 2095500"/>
                      <a:gd name="connsiteX14" fmla="*/ 213036 w 2647950"/>
                      <a:gd name="connsiteY14" fmla="*/ 1181821 h 2095500"/>
                      <a:gd name="connsiteX15" fmla="*/ 195539 w 2647950"/>
                      <a:gd name="connsiteY15" fmla="*/ 1269794 h 2095500"/>
                      <a:gd name="connsiteX16" fmla="*/ 7144 w 2647950"/>
                      <a:gd name="connsiteY16" fmla="*/ 1708849 h 2095500"/>
                      <a:gd name="connsiteX17" fmla="*/ 917915 w 2647950"/>
                      <a:gd name="connsiteY17" fmla="*/ 2096583 h 2095500"/>
                      <a:gd name="connsiteX18" fmla="*/ 1138257 w 2647950"/>
                      <a:gd name="connsiteY18" fmla="*/ 1580718 h 2095500"/>
                      <a:gd name="connsiteX19" fmla="*/ 1245613 w 2647950"/>
                      <a:gd name="connsiteY19" fmla="*/ 1464665 h 2095500"/>
                      <a:gd name="connsiteX20" fmla="*/ 2173767 w 2647950"/>
                      <a:gd name="connsiteY20" fmla="*/ 990835 h 2095500"/>
                      <a:gd name="connsiteX21" fmla="*/ 2271960 w 2647950"/>
                      <a:gd name="connsiteY21" fmla="*/ 897452 h 2095500"/>
                      <a:gd name="connsiteX22" fmla="*/ 2623747 w 2647950"/>
                      <a:gd name="connsiteY22" fmla="*/ 288080 h 2095500"/>
                      <a:gd name="connsiteX23" fmla="*/ 2555272 w 2647950"/>
                      <a:gd name="connsiteY23" fmla="*/ 32249 h 2095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2647950" h="2095500">
                        <a:moveTo>
                          <a:pt x="2555272" y="32249"/>
                        </a:moveTo>
                        <a:cubicBezTo>
                          <a:pt x="2465651" y="-19434"/>
                          <a:pt x="2351132" y="11227"/>
                          <a:pt x="2299449" y="100848"/>
                        </a:cubicBezTo>
                        <a:lnTo>
                          <a:pt x="1965627" y="678977"/>
                        </a:lnTo>
                        <a:cubicBezTo>
                          <a:pt x="1931680" y="737822"/>
                          <a:pt x="1874368" y="779408"/>
                          <a:pt x="1807883" y="793382"/>
                        </a:cubicBezTo>
                        <a:lnTo>
                          <a:pt x="976865" y="1022658"/>
                        </a:lnTo>
                        <a:cubicBezTo>
                          <a:pt x="898760" y="1044156"/>
                          <a:pt x="816883" y="1004808"/>
                          <a:pt x="784936" y="930456"/>
                        </a:cubicBezTo>
                        <a:cubicBezTo>
                          <a:pt x="776002" y="909787"/>
                          <a:pt x="771658" y="888051"/>
                          <a:pt x="771658" y="866438"/>
                        </a:cubicBezTo>
                        <a:cubicBezTo>
                          <a:pt x="771658" y="822976"/>
                          <a:pt x="789280" y="780228"/>
                          <a:pt x="822169" y="748976"/>
                        </a:cubicBezTo>
                        <a:lnTo>
                          <a:pt x="1056618" y="526510"/>
                        </a:lnTo>
                        <a:cubicBezTo>
                          <a:pt x="1144829" y="448281"/>
                          <a:pt x="1153049" y="313446"/>
                          <a:pt x="1074944" y="225234"/>
                        </a:cubicBezTo>
                        <a:cubicBezTo>
                          <a:pt x="1032777" y="177543"/>
                          <a:pt x="974046" y="153235"/>
                          <a:pt x="915086" y="153235"/>
                        </a:cubicBezTo>
                        <a:cubicBezTo>
                          <a:pt x="864699" y="153235"/>
                          <a:pt x="814188" y="170856"/>
                          <a:pt x="773544" y="206918"/>
                        </a:cubicBezTo>
                        <a:lnTo>
                          <a:pt x="315459" y="612502"/>
                        </a:lnTo>
                        <a:cubicBezTo>
                          <a:pt x="250384" y="670176"/>
                          <a:pt x="213036" y="752986"/>
                          <a:pt x="213036" y="839902"/>
                        </a:cubicBezTo>
                        <a:lnTo>
                          <a:pt x="213036" y="1181821"/>
                        </a:lnTo>
                        <a:cubicBezTo>
                          <a:pt x="213036" y="1212005"/>
                          <a:pt x="207159" y="1241962"/>
                          <a:pt x="195539" y="1269794"/>
                        </a:cubicBezTo>
                        <a:lnTo>
                          <a:pt x="7144" y="1708849"/>
                        </a:lnTo>
                        <a:lnTo>
                          <a:pt x="917915" y="2096583"/>
                        </a:lnTo>
                        <a:lnTo>
                          <a:pt x="1138257" y="1580718"/>
                        </a:lnTo>
                        <a:cubicBezTo>
                          <a:pt x="1159164" y="1530559"/>
                          <a:pt x="1197216" y="1489450"/>
                          <a:pt x="1245613" y="1464665"/>
                        </a:cubicBezTo>
                        <a:lnTo>
                          <a:pt x="2173767" y="990835"/>
                        </a:lnTo>
                        <a:cubicBezTo>
                          <a:pt x="2214763" y="969813"/>
                          <a:pt x="2248938" y="937390"/>
                          <a:pt x="2271960" y="897452"/>
                        </a:cubicBezTo>
                        <a:lnTo>
                          <a:pt x="2623747" y="288080"/>
                        </a:lnTo>
                        <a:cubicBezTo>
                          <a:pt x="2675554" y="198460"/>
                          <a:pt x="2644778" y="83931"/>
                          <a:pt x="2555272" y="32249"/>
                        </a:cubicBezTo>
                        <a:close/>
                      </a:path>
                    </a:pathLst>
                  </a:custGeom>
                  <a:solidFill>
                    <a:srgbClr val="FFCCAA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27" name="자유형: 도형 26">
                    <a:extLst>
                      <a:ext uri="{FF2B5EF4-FFF2-40B4-BE49-F238E27FC236}">
                        <a16:creationId xmlns:a16="http://schemas.microsoft.com/office/drawing/2014/main" id="{4B965053-CEAC-267F-4088-2909681F6539}"/>
                      </a:ext>
                    </a:extLst>
                  </p:cNvPr>
                  <p:cNvSpPr/>
                  <p:nvPr/>
                </p:nvSpPr>
                <p:spPr>
                  <a:xfrm>
                    <a:off x="3809381" y="3652371"/>
                    <a:ext cx="542925" cy="790575"/>
                  </a:xfrm>
                  <a:custGeom>
                    <a:avLst/>
                    <a:gdLst>
                      <a:gd name="connsiteX0" fmla="*/ 292103 w 542925"/>
                      <a:gd name="connsiteY0" fmla="*/ 287484 h 790575"/>
                      <a:gd name="connsiteX1" fmla="*/ 57655 w 542925"/>
                      <a:gd name="connsiteY1" fmla="*/ 509950 h 790575"/>
                      <a:gd name="connsiteX2" fmla="*/ 7144 w 542925"/>
                      <a:gd name="connsiteY2" fmla="*/ 627412 h 790575"/>
                      <a:gd name="connsiteX3" fmla="*/ 20422 w 542925"/>
                      <a:gd name="connsiteY3" fmla="*/ 691429 h 790575"/>
                      <a:gd name="connsiteX4" fmla="*/ 196015 w 542925"/>
                      <a:gd name="connsiteY4" fmla="*/ 787175 h 790575"/>
                      <a:gd name="connsiteX5" fmla="*/ 194624 w 542925"/>
                      <a:gd name="connsiteY5" fmla="*/ 784317 h 790575"/>
                      <a:gd name="connsiteX6" fmla="*/ 181356 w 542925"/>
                      <a:gd name="connsiteY6" fmla="*/ 720300 h 790575"/>
                      <a:gd name="connsiteX7" fmla="*/ 231867 w 542925"/>
                      <a:gd name="connsiteY7" fmla="*/ 602837 h 790575"/>
                      <a:gd name="connsiteX8" fmla="*/ 466315 w 542925"/>
                      <a:gd name="connsiteY8" fmla="*/ 380372 h 790575"/>
                      <a:gd name="connsiteX9" fmla="*/ 484642 w 542925"/>
                      <a:gd name="connsiteY9" fmla="*/ 79096 h 790575"/>
                      <a:gd name="connsiteX10" fmla="*/ 326574 w 542925"/>
                      <a:gd name="connsiteY10" fmla="*/ 7144 h 790575"/>
                      <a:gd name="connsiteX11" fmla="*/ 292103 w 542925"/>
                      <a:gd name="connsiteY11" fmla="*/ 287484 h 790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42925" h="790575">
                        <a:moveTo>
                          <a:pt x="292103" y="287484"/>
                        </a:moveTo>
                        <a:lnTo>
                          <a:pt x="57655" y="509950"/>
                        </a:lnTo>
                        <a:cubicBezTo>
                          <a:pt x="24765" y="541192"/>
                          <a:pt x="7144" y="583949"/>
                          <a:pt x="7144" y="627412"/>
                        </a:cubicBezTo>
                        <a:cubicBezTo>
                          <a:pt x="7144" y="649024"/>
                          <a:pt x="11487" y="670751"/>
                          <a:pt x="20422" y="691429"/>
                        </a:cubicBezTo>
                        <a:cubicBezTo>
                          <a:pt x="50149" y="760609"/>
                          <a:pt x="123092" y="799414"/>
                          <a:pt x="196015" y="787175"/>
                        </a:cubicBezTo>
                        <a:cubicBezTo>
                          <a:pt x="195577" y="786203"/>
                          <a:pt x="195053" y="785298"/>
                          <a:pt x="194624" y="784317"/>
                        </a:cubicBezTo>
                        <a:cubicBezTo>
                          <a:pt x="185699" y="763648"/>
                          <a:pt x="181356" y="741912"/>
                          <a:pt x="181356" y="720300"/>
                        </a:cubicBezTo>
                        <a:cubicBezTo>
                          <a:pt x="181356" y="676837"/>
                          <a:pt x="198977" y="634089"/>
                          <a:pt x="231867" y="602837"/>
                        </a:cubicBezTo>
                        <a:lnTo>
                          <a:pt x="466315" y="380372"/>
                        </a:lnTo>
                        <a:cubicBezTo>
                          <a:pt x="554527" y="302143"/>
                          <a:pt x="562747" y="167307"/>
                          <a:pt x="484642" y="79096"/>
                        </a:cubicBezTo>
                        <a:cubicBezTo>
                          <a:pt x="442903" y="31890"/>
                          <a:pt x="384934" y="7630"/>
                          <a:pt x="326574" y="7144"/>
                        </a:cubicBezTo>
                        <a:cubicBezTo>
                          <a:pt x="386658" y="94640"/>
                          <a:pt x="373618" y="215199"/>
                          <a:pt x="292103" y="287484"/>
                        </a:cubicBezTo>
                        <a:close/>
                      </a:path>
                    </a:pathLst>
                  </a:custGeom>
                  <a:solidFill>
                    <a:srgbClr val="F2A077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28" name="자유형: 도형 27">
                    <a:extLst>
                      <a:ext uri="{FF2B5EF4-FFF2-40B4-BE49-F238E27FC236}">
                        <a16:creationId xmlns:a16="http://schemas.microsoft.com/office/drawing/2014/main" id="{D9C61902-2C80-A662-EAA9-8846B14C4C98}"/>
                      </a:ext>
                    </a:extLst>
                  </p:cNvPr>
                  <p:cNvSpPr/>
                  <p:nvPr/>
                </p:nvSpPr>
                <p:spPr>
                  <a:xfrm>
                    <a:off x="3219059" y="3506254"/>
                    <a:ext cx="2647950" cy="2095500"/>
                  </a:xfrm>
                  <a:custGeom>
                    <a:avLst/>
                    <a:gdLst>
                      <a:gd name="connsiteX0" fmla="*/ 2555272 w 2647950"/>
                      <a:gd name="connsiteY0" fmla="*/ 32216 h 2095500"/>
                      <a:gd name="connsiteX1" fmla="*/ 2449259 w 2647950"/>
                      <a:gd name="connsiteY1" fmla="*/ 7566 h 2095500"/>
                      <a:gd name="connsiteX2" fmla="*/ 2449544 w 2647950"/>
                      <a:gd name="connsiteY2" fmla="*/ 195161 h 2095500"/>
                      <a:gd name="connsiteX3" fmla="*/ 2097758 w 2647950"/>
                      <a:gd name="connsiteY3" fmla="*/ 804532 h 2095500"/>
                      <a:gd name="connsiteX4" fmla="*/ 1999564 w 2647950"/>
                      <a:gd name="connsiteY4" fmla="*/ 897915 h 2095500"/>
                      <a:gd name="connsiteX5" fmla="*/ 1071410 w 2647950"/>
                      <a:gd name="connsiteY5" fmla="*/ 1371746 h 2095500"/>
                      <a:gd name="connsiteX6" fmla="*/ 964054 w 2647950"/>
                      <a:gd name="connsiteY6" fmla="*/ 1487798 h 2095500"/>
                      <a:gd name="connsiteX7" fmla="*/ 743712 w 2647950"/>
                      <a:gd name="connsiteY7" fmla="*/ 2003663 h 2095500"/>
                      <a:gd name="connsiteX8" fmla="*/ 13935 w 2647950"/>
                      <a:gd name="connsiteY8" fmla="*/ 1692986 h 2095500"/>
                      <a:gd name="connsiteX9" fmla="*/ 7144 w 2647950"/>
                      <a:gd name="connsiteY9" fmla="*/ 1708816 h 2095500"/>
                      <a:gd name="connsiteX10" fmla="*/ 917915 w 2647950"/>
                      <a:gd name="connsiteY10" fmla="*/ 2096551 h 2095500"/>
                      <a:gd name="connsiteX11" fmla="*/ 1138257 w 2647950"/>
                      <a:gd name="connsiteY11" fmla="*/ 1580686 h 2095500"/>
                      <a:gd name="connsiteX12" fmla="*/ 1245613 w 2647950"/>
                      <a:gd name="connsiteY12" fmla="*/ 1464633 h 2095500"/>
                      <a:gd name="connsiteX13" fmla="*/ 2173767 w 2647950"/>
                      <a:gd name="connsiteY13" fmla="*/ 990803 h 2095500"/>
                      <a:gd name="connsiteX14" fmla="*/ 2271960 w 2647950"/>
                      <a:gd name="connsiteY14" fmla="*/ 897420 h 2095500"/>
                      <a:gd name="connsiteX15" fmla="*/ 2623747 w 2647950"/>
                      <a:gd name="connsiteY15" fmla="*/ 288048 h 2095500"/>
                      <a:gd name="connsiteX16" fmla="*/ 2555272 w 2647950"/>
                      <a:gd name="connsiteY16" fmla="*/ 32216 h 2095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647950" h="2095500">
                        <a:moveTo>
                          <a:pt x="2555272" y="32216"/>
                        </a:moveTo>
                        <a:cubicBezTo>
                          <a:pt x="2521877" y="12957"/>
                          <a:pt x="2485035" y="5165"/>
                          <a:pt x="2449259" y="7566"/>
                        </a:cubicBezTo>
                        <a:cubicBezTo>
                          <a:pt x="2481729" y="63639"/>
                          <a:pt x="2484330" y="134972"/>
                          <a:pt x="2449544" y="195161"/>
                        </a:cubicBezTo>
                        <a:lnTo>
                          <a:pt x="2097758" y="804532"/>
                        </a:lnTo>
                        <a:cubicBezTo>
                          <a:pt x="2074735" y="844470"/>
                          <a:pt x="2040560" y="876884"/>
                          <a:pt x="1999564" y="897915"/>
                        </a:cubicBezTo>
                        <a:lnTo>
                          <a:pt x="1071410" y="1371746"/>
                        </a:lnTo>
                        <a:cubicBezTo>
                          <a:pt x="1023023" y="1396530"/>
                          <a:pt x="984961" y="1437640"/>
                          <a:pt x="964054" y="1487798"/>
                        </a:cubicBezTo>
                        <a:lnTo>
                          <a:pt x="743712" y="2003663"/>
                        </a:lnTo>
                        <a:lnTo>
                          <a:pt x="13935" y="1692986"/>
                        </a:lnTo>
                        <a:lnTo>
                          <a:pt x="7144" y="1708816"/>
                        </a:lnTo>
                        <a:lnTo>
                          <a:pt x="917915" y="2096551"/>
                        </a:lnTo>
                        <a:lnTo>
                          <a:pt x="1138257" y="1580686"/>
                        </a:lnTo>
                        <a:cubicBezTo>
                          <a:pt x="1159164" y="1530527"/>
                          <a:pt x="1197226" y="1489418"/>
                          <a:pt x="1245613" y="1464633"/>
                        </a:cubicBezTo>
                        <a:lnTo>
                          <a:pt x="2173767" y="990803"/>
                        </a:lnTo>
                        <a:cubicBezTo>
                          <a:pt x="2214763" y="969781"/>
                          <a:pt x="2248938" y="937358"/>
                          <a:pt x="2271960" y="897420"/>
                        </a:cubicBezTo>
                        <a:lnTo>
                          <a:pt x="2623747" y="288048"/>
                        </a:lnTo>
                        <a:cubicBezTo>
                          <a:pt x="2675554" y="198428"/>
                          <a:pt x="2644778" y="83899"/>
                          <a:pt x="2555272" y="32216"/>
                        </a:cubicBezTo>
                        <a:close/>
                      </a:path>
                    </a:pathLst>
                  </a:custGeom>
                  <a:solidFill>
                    <a:srgbClr val="F2A077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29" name="자유형: 도형 28">
                    <a:extLst>
                      <a:ext uri="{FF2B5EF4-FFF2-40B4-BE49-F238E27FC236}">
                        <a16:creationId xmlns:a16="http://schemas.microsoft.com/office/drawing/2014/main" id="{E9123808-656F-BEFF-76CD-B82B29BE6C59}"/>
                      </a:ext>
                    </a:extLst>
                  </p:cNvPr>
                  <p:cNvSpPr/>
                  <p:nvPr/>
                </p:nvSpPr>
                <p:spPr>
                  <a:xfrm>
                    <a:off x="2986564" y="4943326"/>
                    <a:ext cx="1352550" cy="923925"/>
                  </a:xfrm>
                  <a:custGeom>
                    <a:avLst/>
                    <a:gdLst>
                      <a:gd name="connsiteX0" fmla="*/ 132959 w 1352550"/>
                      <a:gd name="connsiteY0" fmla="*/ 94979 h 923925"/>
                      <a:gd name="connsiteX1" fmla="*/ 7144 w 1352550"/>
                      <a:gd name="connsiteY1" fmla="*/ 422782 h 923925"/>
                      <a:gd name="connsiteX2" fmla="*/ 1212123 w 1352550"/>
                      <a:gd name="connsiteY2" fmla="*/ 924074 h 923925"/>
                      <a:gd name="connsiteX3" fmla="*/ 1340663 w 1352550"/>
                      <a:gd name="connsiteY3" fmla="*/ 589175 h 923925"/>
                      <a:gd name="connsiteX4" fmla="*/ 1265473 w 1352550"/>
                      <a:gd name="connsiteY4" fmla="*/ 413810 h 923925"/>
                      <a:gd name="connsiteX5" fmla="*/ 313268 w 1352550"/>
                      <a:gd name="connsiteY5" fmla="*/ 17684 h 923925"/>
                      <a:gd name="connsiteX6" fmla="*/ 132959 w 1352550"/>
                      <a:gd name="connsiteY6" fmla="*/ 94979 h 923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2550" h="923925">
                        <a:moveTo>
                          <a:pt x="132959" y="94979"/>
                        </a:moveTo>
                        <a:lnTo>
                          <a:pt x="7144" y="422782"/>
                        </a:lnTo>
                        <a:lnTo>
                          <a:pt x="1212123" y="924074"/>
                        </a:lnTo>
                        <a:lnTo>
                          <a:pt x="1340663" y="589175"/>
                        </a:lnTo>
                        <a:cubicBezTo>
                          <a:pt x="1367209" y="520004"/>
                          <a:pt x="1333881" y="442270"/>
                          <a:pt x="1265473" y="413810"/>
                        </a:cubicBezTo>
                        <a:lnTo>
                          <a:pt x="313268" y="17684"/>
                        </a:lnTo>
                        <a:cubicBezTo>
                          <a:pt x="242116" y="-11920"/>
                          <a:pt x="160572" y="23037"/>
                          <a:pt x="132959" y="94979"/>
                        </a:cubicBezTo>
                        <a:close/>
                      </a:path>
                    </a:pathLst>
                  </a:custGeom>
                  <a:solidFill>
                    <a:srgbClr val="75DC5E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30" name="자유형: 도형 29">
                    <a:extLst>
                      <a:ext uri="{FF2B5EF4-FFF2-40B4-BE49-F238E27FC236}">
                        <a16:creationId xmlns:a16="http://schemas.microsoft.com/office/drawing/2014/main" id="{C826AEBF-B5DB-F16E-1820-9255CD65B81A}"/>
                      </a:ext>
                    </a:extLst>
                  </p:cNvPr>
                  <p:cNvSpPr/>
                  <p:nvPr/>
                </p:nvSpPr>
                <p:spPr>
                  <a:xfrm>
                    <a:off x="3960733" y="5279441"/>
                    <a:ext cx="381000" cy="590550"/>
                  </a:xfrm>
                  <a:custGeom>
                    <a:avLst/>
                    <a:gdLst>
                      <a:gd name="connsiteX0" fmla="*/ 291303 w 381000"/>
                      <a:gd name="connsiteY0" fmla="*/ 77695 h 590550"/>
                      <a:gd name="connsiteX1" fmla="*/ 121710 w 381000"/>
                      <a:gd name="connsiteY1" fmla="*/ 7144 h 590550"/>
                      <a:gd name="connsiteX2" fmla="*/ 140446 w 381000"/>
                      <a:gd name="connsiteY2" fmla="*/ 144618 h 590550"/>
                      <a:gd name="connsiteX3" fmla="*/ 7144 w 381000"/>
                      <a:gd name="connsiteY3" fmla="*/ 491938 h 590550"/>
                      <a:gd name="connsiteX4" fmla="*/ 237954 w 381000"/>
                      <a:gd name="connsiteY4" fmla="*/ 587959 h 590550"/>
                      <a:gd name="connsiteX5" fmla="*/ 366493 w 381000"/>
                      <a:gd name="connsiteY5" fmla="*/ 253060 h 590550"/>
                      <a:gd name="connsiteX6" fmla="*/ 291303 w 381000"/>
                      <a:gd name="connsiteY6" fmla="*/ 77695 h 590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81000" h="590550">
                        <a:moveTo>
                          <a:pt x="291303" y="77695"/>
                        </a:moveTo>
                        <a:lnTo>
                          <a:pt x="121710" y="7144"/>
                        </a:lnTo>
                        <a:cubicBezTo>
                          <a:pt x="149981" y="45539"/>
                          <a:pt x="158744" y="96955"/>
                          <a:pt x="140446" y="144618"/>
                        </a:cubicBezTo>
                        <a:lnTo>
                          <a:pt x="7144" y="491938"/>
                        </a:lnTo>
                        <a:lnTo>
                          <a:pt x="237954" y="587959"/>
                        </a:lnTo>
                        <a:lnTo>
                          <a:pt x="366493" y="253060"/>
                        </a:lnTo>
                        <a:cubicBezTo>
                          <a:pt x="393040" y="183890"/>
                          <a:pt x="359702" y="106146"/>
                          <a:pt x="291303" y="77695"/>
                        </a:cubicBezTo>
                        <a:close/>
                      </a:path>
                    </a:pathLst>
                  </a:custGeom>
                  <a:solidFill>
                    <a:srgbClr val="2AAD52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31" name="자유형: 도형 30">
                    <a:extLst>
                      <a:ext uri="{FF2B5EF4-FFF2-40B4-BE49-F238E27FC236}">
                        <a16:creationId xmlns:a16="http://schemas.microsoft.com/office/drawing/2014/main" id="{DEC60EB8-81B8-7B7C-CA2F-031BE65BE29A}"/>
                      </a:ext>
                    </a:extLst>
                  </p:cNvPr>
                  <p:cNvSpPr/>
                  <p:nvPr/>
                </p:nvSpPr>
                <p:spPr>
                  <a:xfrm>
                    <a:off x="3951075" y="2064420"/>
                    <a:ext cx="952500" cy="1133475"/>
                  </a:xfrm>
                  <a:custGeom>
                    <a:avLst/>
                    <a:gdLst>
                      <a:gd name="connsiteX0" fmla="*/ 7144 w 952500"/>
                      <a:gd name="connsiteY0" fmla="*/ 945213 h 1133475"/>
                      <a:gd name="connsiteX1" fmla="*/ 32252 w 952500"/>
                      <a:gd name="connsiteY1" fmla="*/ 851840 h 1133475"/>
                      <a:gd name="connsiteX2" fmla="*/ 391782 w 952500"/>
                      <a:gd name="connsiteY2" fmla="*/ 229105 h 1133475"/>
                      <a:gd name="connsiteX3" fmla="*/ 542535 w 952500"/>
                      <a:gd name="connsiteY3" fmla="*/ 169421 h 1133475"/>
                      <a:gd name="connsiteX4" fmla="*/ 952395 w 952500"/>
                      <a:gd name="connsiteY4" fmla="*/ 7144 h 1133475"/>
                      <a:gd name="connsiteX5" fmla="*/ 356683 w 952500"/>
                      <a:gd name="connsiteY5" fmla="*/ 1039101 h 1133475"/>
                      <a:gd name="connsiteX6" fmla="*/ 100908 w 952500"/>
                      <a:gd name="connsiteY6" fmla="*/ 1107624 h 1133475"/>
                      <a:gd name="connsiteX7" fmla="*/ 36481 w 952500"/>
                      <a:gd name="connsiteY7" fmla="*/ 1046016 h 1133475"/>
                      <a:gd name="connsiteX8" fmla="*/ 7144 w 952500"/>
                      <a:gd name="connsiteY8" fmla="*/ 945213 h 11334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952500" h="1133475">
                        <a:moveTo>
                          <a:pt x="7144" y="945213"/>
                        </a:moveTo>
                        <a:cubicBezTo>
                          <a:pt x="7144" y="913447"/>
                          <a:pt x="15211" y="881301"/>
                          <a:pt x="32252" y="851840"/>
                        </a:cubicBezTo>
                        <a:lnTo>
                          <a:pt x="391782" y="229105"/>
                        </a:lnTo>
                        <a:lnTo>
                          <a:pt x="542535" y="169421"/>
                        </a:lnTo>
                        <a:lnTo>
                          <a:pt x="952395" y="7144"/>
                        </a:lnTo>
                        <a:lnTo>
                          <a:pt x="356683" y="1039101"/>
                        </a:lnTo>
                        <a:cubicBezTo>
                          <a:pt x="304933" y="1128760"/>
                          <a:pt x="190433" y="1159373"/>
                          <a:pt x="100908" y="1107624"/>
                        </a:cubicBezTo>
                        <a:cubicBezTo>
                          <a:pt x="73752" y="1092003"/>
                          <a:pt x="52111" y="1070734"/>
                          <a:pt x="36481" y="1046016"/>
                        </a:cubicBezTo>
                        <a:cubicBezTo>
                          <a:pt x="17259" y="1015918"/>
                          <a:pt x="7144" y="980827"/>
                          <a:pt x="7144" y="945213"/>
                        </a:cubicBezTo>
                        <a:close/>
                      </a:path>
                    </a:pathLst>
                  </a:custGeom>
                  <a:solidFill>
                    <a:srgbClr val="D18015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32" name="자유형: 도형 31">
                    <a:extLst>
                      <a:ext uri="{FF2B5EF4-FFF2-40B4-BE49-F238E27FC236}">
                        <a16:creationId xmlns:a16="http://schemas.microsoft.com/office/drawing/2014/main" id="{952FF9F8-F339-726B-A2BA-E69A1F995F1D}"/>
                      </a:ext>
                    </a:extLst>
                  </p:cNvPr>
                  <p:cNvSpPr/>
                  <p:nvPr/>
                </p:nvSpPr>
                <p:spPr>
                  <a:xfrm>
                    <a:off x="3616442" y="2275427"/>
                    <a:ext cx="895350" cy="1028700"/>
                  </a:xfrm>
                  <a:custGeom>
                    <a:avLst/>
                    <a:gdLst>
                      <a:gd name="connsiteX0" fmla="*/ 7144 w 895350"/>
                      <a:gd name="connsiteY0" fmla="*/ 834161 h 1028700"/>
                      <a:gd name="connsiteX1" fmla="*/ 32252 w 895350"/>
                      <a:gd name="connsiteY1" fmla="*/ 740788 h 1028700"/>
                      <a:gd name="connsiteX2" fmla="*/ 327736 w 895350"/>
                      <a:gd name="connsiteY2" fmla="*/ 229105 h 1028700"/>
                      <a:gd name="connsiteX3" fmla="*/ 737597 w 895350"/>
                      <a:gd name="connsiteY3" fmla="*/ 66827 h 1028700"/>
                      <a:gd name="connsiteX4" fmla="*/ 888349 w 895350"/>
                      <a:gd name="connsiteY4" fmla="*/ 7144 h 1028700"/>
                      <a:gd name="connsiteX5" fmla="*/ 382295 w 895350"/>
                      <a:gd name="connsiteY5" fmla="*/ 883739 h 1028700"/>
                      <a:gd name="connsiteX6" fmla="*/ 356683 w 895350"/>
                      <a:gd name="connsiteY6" fmla="*/ 928059 h 1028700"/>
                      <a:gd name="connsiteX7" fmla="*/ 100908 w 895350"/>
                      <a:gd name="connsiteY7" fmla="*/ 996582 h 1028700"/>
                      <a:gd name="connsiteX8" fmla="*/ 7144 w 895350"/>
                      <a:gd name="connsiteY8" fmla="*/ 834161 h 10287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5350" h="1028700">
                        <a:moveTo>
                          <a:pt x="7144" y="834161"/>
                        </a:moveTo>
                        <a:cubicBezTo>
                          <a:pt x="7144" y="802396"/>
                          <a:pt x="15211" y="770249"/>
                          <a:pt x="32252" y="740788"/>
                        </a:cubicBezTo>
                        <a:lnTo>
                          <a:pt x="327736" y="229105"/>
                        </a:lnTo>
                        <a:lnTo>
                          <a:pt x="737597" y="66827"/>
                        </a:lnTo>
                        <a:lnTo>
                          <a:pt x="888349" y="7144"/>
                        </a:lnTo>
                        <a:lnTo>
                          <a:pt x="382295" y="883739"/>
                        </a:lnTo>
                        <a:lnTo>
                          <a:pt x="356683" y="928059"/>
                        </a:lnTo>
                        <a:cubicBezTo>
                          <a:pt x="304933" y="1017718"/>
                          <a:pt x="190433" y="1048331"/>
                          <a:pt x="100908" y="996582"/>
                        </a:cubicBezTo>
                        <a:cubicBezTo>
                          <a:pt x="40710" y="961987"/>
                          <a:pt x="7144" y="898970"/>
                          <a:pt x="7144" y="834161"/>
                        </a:cubicBezTo>
                        <a:close/>
                      </a:path>
                    </a:pathLst>
                  </a:custGeom>
                  <a:solidFill>
                    <a:srgbClr val="F2A150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33" name="자유형: 도형 32">
                    <a:extLst>
                      <a:ext uri="{FF2B5EF4-FFF2-40B4-BE49-F238E27FC236}">
                        <a16:creationId xmlns:a16="http://schemas.microsoft.com/office/drawing/2014/main" id="{6D62395E-BC62-59B6-024B-B93059DCB279}"/>
                      </a:ext>
                    </a:extLst>
                  </p:cNvPr>
                  <p:cNvSpPr/>
                  <p:nvPr/>
                </p:nvSpPr>
                <p:spPr>
                  <a:xfrm>
                    <a:off x="3268868" y="1248061"/>
                    <a:ext cx="2647950" cy="2095500"/>
                  </a:xfrm>
                  <a:custGeom>
                    <a:avLst/>
                    <a:gdLst>
                      <a:gd name="connsiteX0" fmla="*/ 100791 w 2647950"/>
                      <a:gd name="connsiteY0" fmla="*/ 2071469 h 2095500"/>
                      <a:gd name="connsiteX1" fmla="*/ 356614 w 2647950"/>
                      <a:gd name="connsiteY1" fmla="*/ 2002869 h 2095500"/>
                      <a:gd name="connsiteX2" fmla="*/ 690437 w 2647950"/>
                      <a:gd name="connsiteY2" fmla="*/ 1424740 h 2095500"/>
                      <a:gd name="connsiteX3" fmla="*/ 848180 w 2647950"/>
                      <a:gd name="connsiteY3" fmla="*/ 1310335 h 2095500"/>
                      <a:gd name="connsiteX4" fmla="*/ 1679198 w 2647950"/>
                      <a:gd name="connsiteY4" fmla="*/ 1081059 h 2095500"/>
                      <a:gd name="connsiteX5" fmla="*/ 1871127 w 2647950"/>
                      <a:gd name="connsiteY5" fmla="*/ 1173261 h 2095500"/>
                      <a:gd name="connsiteX6" fmla="*/ 1884405 w 2647950"/>
                      <a:gd name="connsiteY6" fmla="*/ 1237278 h 2095500"/>
                      <a:gd name="connsiteX7" fmla="*/ 1833894 w 2647950"/>
                      <a:gd name="connsiteY7" fmla="*/ 1354741 h 2095500"/>
                      <a:gd name="connsiteX8" fmla="*/ 1599446 w 2647950"/>
                      <a:gd name="connsiteY8" fmla="*/ 1577207 h 2095500"/>
                      <a:gd name="connsiteX9" fmla="*/ 1581119 w 2647950"/>
                      <a:gd name="connsiteY9" fmla="*/ 1878492 h 2095500"/>
                      <a:gd name="connsiteX10" fmla="*/ 1740977 w 2647950"/>
                      <a:gd name="connsiteY10" fmla="*/ 1950491 h 2095500"/>
                      <a:gd name="connsiteX11" fmla="*/ 1882519 w 2647950"/>
                      <a:gd name="connsiteY11" fmla="*/ 1896809 h 2095500"/>
                      <a:gd name="connsiteX12" fmla="*/ 2340605 w 2647950"/>
                      <a:gd name="connsiteY12" fmla="*/ 1491225 h 2095500"/>
                      <a:gd name="connsiteX13" fmla="*/ 2443027 w 2647950"/>
                      <a:gd name="connsiteY13" fmla="*/ 1263825 h 2095500"/>
                      <a:gd name="connsiteX14" fmla="*/ 2443027 w 2647950"/>
                      <a:gd name="connsiteY14" fmla="*/ 921906 h 2095500"/>
                      <a:gd name="connsiteX15" fmla="*/ 2460524 w 2647950"/>
                      <a:gd name="connsiteY15" fmla="*/ 833933 h 2095500"/>
                      <a:gd name="connsiteX16" fmla="*/ 2640890 w 2647950"/>
                      <a:gd name="connsiteY16" fmla="*/ 394878 h 2095500"/>
                      <a:gd name="connsiteX17" fmla="*/ 1730119 w 2647950"/>
                      <a:gd name="connsiteY17" fmla="*/ 7144 h 2095500"/>
                      <a:gd name="connsiteX18" fmla="*/ 1517807 w 2647950"/>
                      <a:gd name="connsiteY18" fmla="*/ 523008 h 2095500"/>
                      <a:gd name="connsiteX19" fmla="*/ 1410450 w 2647950"/>
                      <a:gd name="connsiteY19" fmla="*/ 639061 h 2095500"/>
                      <a:gd name="connsiteX20" fmla="*/ 482296 w 2647950"/>
                      <a:gd name="connsiteY20" fmla="*/ 1112892 h 2095500"/>
                      <a:gd name="connsiteX21" fmla="*/ 384103 w 2647950"/>
                      <a:gd name="connsiteY21" fmla="*/ 1206275 h 2095500"/>
                      <a:gd name="connsiteX22" fmla="*/ 32316 w 2647950"/>
                      <a:gd name="connsiteY22" fmla="*/ 1815646 h 2095500"/>
                      <a:gd name="connsiteX23" fmla="*/ 100791 w 2647950"/>
                      <a:gd name="connsiteY23" fmla="*/ 2071469 h 20955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</a:cxnLst>
                    <a:rect l="l" t="t" r="r" b="b"/>
                    <a:pathLst>
                      <a:path w="2647950" h="2095500">
                        <a:moveTo>
                          <a:pt x="100791" y="2071469"/>
                        </a:moveTo>
                        <a:cubicBezTo>
                          <a:pt x="190412" y="2123151"/>
                          <a:pt x="304931" y="2092490"/>
                          <a:pt x="356614" y="2002869"/>
                        </a:cubicBezTo>
                        <a:lnTo>
                          <a:pt x="690437" y="1424740"/>
                        </a:lnTo>
                        <a:cubicBezTo>
                          <a:pt x="724384" y="1365895"/>
                          <a:pt x="781696" y="1324308"/>
                          <a:pt x="848180" y="1310335"/>
                        </a:cubicBezTo>
                        <a:lnTo>
                          <a:pt x="1679198" y="1081059"/>
                        </a:lnTo>
                        <a:cubicBezTo>
                          <a:pt x="1757303" y="1059561"/>
                          <a:pt x="1839180" y="1098909"/>
                          <a:pt x="1871127" y="1173261"/>
                        </a:cubicBezTo>
                        <a:cubicBezTo>
                          <a:pt x="1880062" y="1193930"/>
                          <a:pt x="1884405" y="1215666"/>
                          <a:pt x="1884405" y="1237278"/>
                        </a:cubicBezTo>
                        <a:cubicBezTo>
                          <a:pt x="1884405" y="1280741"/>
                          <a:pt x="1866784" y="1323489"/>
                          <a:pt x="1833894" y="1354741"/>
                        </a:cubicBezTo>
                        <a:lnTo>
                          <a:pt x="1599446" y="1577207"/>
                        </a:lnTo>
                        <a:cubicBezTo>
                          <a:pt x="1511234" y="1655435"/>
                          <a:pt x="1503014" y="1790271"/>
                          <a:pt x="1581119" y="1878492"/>
                        </a:cubicBezTo>
                        <a:cubicBezTo>
                          <a:pt x="1623287" y="1926184"/>
                          <a:pt x="1682018" y="1950491"/>
                          <a:pt x="1740977" y="1950491"/>
                        </a:cubicBezTo>
                        <a:cubicBezTo>
                          <a:pt x="1791365" y="1950491"/>
                          <a:pt x="1841876" y="1932870"/>
                          <a:pt x="1882519" y="1896809"/>
                        </a:cubicBezTo>
                        <a:lnTo>
                          <a:pt x="2340605" y="1491225"/>
                        </a:lnTo>
                        <a:cubicBezTo>
                          <a:pt x="2405680" y="1433551"/>
                          <a:pt x="2443027" y="1350740"/>
                          <a:pt x="2443027" y="1263825"/>
                        </a:cubicBezTo>
                        <a:lnTo>
                          <a:pt x="2443027" y="921906"/>
                        </a:lnTo>
                        <a:cubicBezTo>
                          <a:pt x="2443027" y="891721"/>
                          <a:pt x="2448904" y="861765"/>
                          <a:pt x="2460524" y="833933"/>
                        </a:cubicBezTo>
                        <a:lnTo>
                          <a:pt x="2640890" y="394878"/>
                        </a:lnTo>
                        <a:lnTo>
                          <a:pt x="1730119" y="7144"/>
                        </a:lnTo>
                        <a:lnTo>
                          <a:pt x="1517807" y="523008"/>
                        </a:lnTo>
                        <a:cubicBezTo>
                          <a:pt x="1496899" y="573167"/>
                          <a:pt x="1458847" y="614277"/>
                          <a:pt x="1410450" y="639061"/>
                        </a:cubicBezTo>
                        <a:lnTo>
                          <a:pt x="482296" y="1112892"/>
                        </a:lnTo>
                        <a:cubicBezTo>
                          <a:pt x="441301" y="1133913"/>
                          <a:pt x="407125" y="1166336"/>
                          <a:pt x="384103" y="1206275"/>
                        </a:cubicBezTo>
                        <a:lnTo>
                          <a:pt x="32316" y="1815646"/>
                        </a:lnTo>
                        <a:cubicBezTo>
                          <a:pt x="-19500" y="1905257"/>
                          <a:pt x="11276" y="2019786"/>
                          <a:pt x="100791" y="2071469"/>
                        </a:cubicBezTo>
                        <a:close/>
                      </a:path>
                    </a:pathLst>
                  </a:custGeom>
                  <a:solidFill>
                    <a:srgbClr val="FBB76D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34" name="자유형: 도형 33">
                    <a:extLst>
                      <a:ext uri="{FF2B5EF4-FFF2-40B4-BE49-F238E27FC236}">
                        <a16:creationId xmlns:a16="http://schemas.microsoft.com/office/drawing/2014/main" id="{A29D97F8-49CB-0626-BFE3-EF40849CFA45}"/>
                      </a:ext>
                    </a:extLst>
                  </p:cNvPr>
                  <p:cNvSpPr/>
                  <p:nvPr/>
                </p:nvSpPr>
                <p:spPr>
                  <a:xfrm>
                    <a:off x="4821479" y="1542964"/>
                    <a:ext cx="1095375" cy="1657350"/>
                  </a:xfrm>
                  <a:custGeom>
                    <a:avLst/>
                    <a:gdLst>
                      <a:gd name="connsiteX0" fmla="*/ 870233 w 1095375"/>
                      <a:gd name="connsiteY0" fmla="*/ 7144 h 1657350"/>
                      <a:gd name="connsiteX1" fmla="*/ 692039 w 1095375"/>
                      <a:gd name="connsiteY1" fmla="*/ 440893 h 1657350"/>
                      <a:gd name="connsiteX2" fmla="*/ 674542 w 1095375"/>
                      <a:gd name="connsiteY2" fmla="*/ 528866 h 1657350"/>
                      <a:gd name="connsiteX3" fmla="*/ 674542 w 1095375"/>
                      <a:gd name="connsiteY3" fmla="*/ 870785 h 1657350"/>
                      <a:gd name="connsiteX4" fmla="*/ 572119 w 1095375"/>
                      <a:gd name="connsiteY4" fmla="*/ 1098185 h 1657350"/>
                      <a:gd name="connsiteX5" fmla="*/ 114033 w 1095375"/>
                      <a:gd name="connsiteY5" fmla="*/ 1503769 h 1657350"/>
                      <a:gd name="connsiteX6" fmla="*/ 7144 w 1095375"/>
                      <a:gd name="connsiteY6" fmla="*/ 1554528 h 1657350"/>
                      <a:gd name="connsiteX7" fmla="*/ 28508 w 1095375"/>
                      <a:gd name="connsiteY7" fmla="*/ 1583569 h 1657350"/>
                      <a:gd name="connsiteX8" fmla="*/ 188366 w 1095375"/>
                      <a:gd name="connsiteY8" fmla="*/ 1655569 h 1657350"/>
                      <a:gd name="connsiteX9" fmla="*/ 329908 w 1095375"/>
                      <a:gd name="connsiteY9" fmla="*/ 1601886 h 1657350"/>
                      <a:gd name="connsiteX10" fmla="*/ 787994 w 1095375"/>
                      <a:gd name="connsiteY10" fmla="*/ 1196302 h 1657350"/>
                      <a:gd name="connsiteX11" fmla="*/ 890416 w 1095375"/>
                      <a:gd name="connsiteY11" fmla="*/ 968902 h 1657350"/>
                      <a:gd name="connsiteX12" fmla="*/ 890416 w 1095375"/>
                      <a:gd name="connsiteY12" fmla="*/ 626983 h 1657350"/>
                      <a:gd name="connsiteX13" fmla="*/ 907914 w 1095375"/>
                      <a:gd name="connsiteY13" fmla="*/ 539010 h 1657350"/>
                      <a:gd name="connsiteX14" fmla="*/ 1088279 w 1095375"/>
                      <a:gd name="connsiteY14" fmla="*/ 99955 h 1657350"/>
                      <a:gd name="connsiteX15" fmla="*/ 870233 w 1095375"/>
                      <a:gd name="connsiteY15" fmla="*/ 7144 h 16573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095375" h="1657350">
                        <a:moveTo>
                          <a:pt x="870233" y="7144"/>
                        </a:moveTo>
                        <a:lnTo>
                          <a:pt x="692039" y="440893"/>
                        </a:lnTo>
                        <a:cubicBezTo>
                          <a:pt x="680409" y="468735"/>
                          <a:pt x="674542" y="498681"/>
                          <a:pt x="674542" y="528866"/>
                        </a:cubicBezTo>
                        <a:lnTo>
                          <a:pt x="674542" y="870785"/>
                        </a:lnTo>
                        <a:cubicBezTo>
                          <a:pt x="674542" y="957701"/>
                          <a:pt x="637185" y="1040511"/>
                          <a:pt x="572119" y="1098185"/>
                        </a:cubicBezTo>
                        <a:lnTo>
                          <a:pt x="114033" y="1503769"/>
                        </a:lnTo>
                        <a:cubicBezTo>
                          <a:pt x="82744" y="1531534"/>
                          <a:pt x="45577" y="1548260"/>
                          <a:pt x="7144" y="1554528"/>
                        </a:cubicBezTo>
                        <a:cubicBezTo>
                          <a:pt x="13411" y="1564605"/>
                          <a:pt x="20384" y="1574387"/>
                          <a:pt x="28508" y="1583569"/>
                        </a:cubicBezTo>
                        <a:cubicBezTo>
                          <a:pt x="70676" y="1631261"/>
                          <a:pt x="129407" y="1655569"/>
                          <a:pt x="188366" y="1655569"/>
                        </a:cubicBezTo>
                        <a:cubicBezTo>
                          <a:pt x="238754" y="1655569"/>
                          <a:pt x="289265" y="1637948"/>
                          <a:pt x="329908" y="1601886"/>
                        </a:cubicBezTo>
                        <a:lnTo>
                          <a:pt x="787994" y="1196302"/>
                        </a:lnTo>
                        <a:cubicBezTo>
                          <a:pt x="853069" y="1138628"/>
                          <a:pt x="890416" y="1055818"/>
                          <a:pt x="890416" y="968902"/>
                        </a:cubicBezTo>
                        <a:lnTo>
                          <a:pt x="890416" y="626983"/>
                        </a:lnTo>
                        <a:cubicBezTo>
                          <a:pt x="890416" y="596798"/>
                          <a:pt x="896284" y="566842"/>
                          <a:pt x="907914" y="539010"/>
                        </a:cubicBezTo>
                        <a:lnTo>
                          <a:pt x="1088279" y="99955"/>
                        </a:lnTo>
                        <a:lnTo>
                          <a:pt x="870233" y="7144"/>
                        </a:lnTo>
                        <a:close/>
                      </a:path>
                    </a:pathLst>
                  </a:custGeom>
                  <a:solidFill>
                    <a:srgbClr val="D18015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ko-KR" altLang="en-US" dirty="0"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35" name="자유형: 도형 34">
                    <a:extLst>
                      <a:ext uri="{FF2B5EF4-FFF2-40B4-BE49-F238E27FC236}">
                        <a16:creationId xmlns:a16="http://schemas.microsoft.com/office/drawing/2014/main" id="{223FF10C-D721-C280-A16A-93F8EEB1AE4D}"/>
                      </a:ext>
                    </a:extLst>
                  </p:cNvPr>
                  <p:cNvSpPr/>
                  <p:nvPr/>
                </p:nvSpPr>
                <p:spPr>
                  <a:xfrm>
                    <a:off x="4800502" y="983456"/>
                    <a:ext cx="1352550" cy="923925"/>
                  </a:xfrm>
                  <a:custGeom>
                    <a:avLst/>
                    <a:gdLst>
                      <a:gd name="connsiteX0" fmla="*/ 1223956 w 1352550"/>
                      <a:gd name="connsiteY0" fmla="*/ 836238 h 923925"/>
                      <a:gd name="connsiteX1" fmla="*/ 1349771 w 1352550"/>
                      <a:gd name="connsiteY1" fmla="*/ 508435 h 923925"/>
                      <a:gd name="connsiteX2" fmla="*/ 144801 w 1352550"/>
                      <a:gd name="connsiteY2" fmla="*/ 7144 h 923925"/>
                      <a:gd name="connsiteX3" fmla="*/ 16262 w 1352550"/>
                      <a:gd name="connsiteY3" fmla="*/ 342043 h 923925"/>
                      <a:gd name="connsiteX4" fmla="*/ 91452 w 1352550"/>
                      <a:gd name="connsiteY4" fmla="*/ 517408 h 923925"/>
                      <a:gd name="connsiteX5" fmla="*/ 1043657 w 1352550"/>
                      <a:gd name="connsiteY5" fmla="*/ 913533 h 923925"/>
                      <a:gd name="connsiteX6" fmla="*/ 1223956 w 1352550"/>
                      <a:gd name="connsiteY6" fmla="*/ 836238 h 9239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52550" h="923925">
                        <a:moveTo>
                          <a:pt x="1223956" y="836238"/>
                        </a:moveTo>
                        <a:lnTo>
                          <a:pt x="1349771" y="508435"/>
                        </a:lnTo>
                        <a:lnTo>
                          <a:pt x="144801" y="7144"/>
                        </a:lnTo>
                        <a:lnTo>
                          <a:pt x="16262" y="342043"/>
                        </a:lnTo>
                        <a:cubicBezTo>
                          <a:pt x="-10284" y="411213"/>
                          <a:pt x="23043" y="488947"/>
                          <a:pt x="91452" y="517408"/>
                        </a:cubicBezTo>
                        <a:lnTo>
                          <a:pt x="1043657" y="913533"/>
                        </a:lnTo>
                        <a:cubicBezTo>
                          <a:pt x="1114799" y="943137"/>
                          <a:pt x="1196343" y="908180"/>
                          <a:pt x="1223956" y="836238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  <p:sp>
                <p:nvSpPr>
                  <p:cNvPr id="36" name="자유형: 도형 35">
                    <a:extLst>
                      <a:ext uri="{FF2B5EF4-FFF2-40B4-BE49-F238E27FC236}">
                        <a16:creationId xmlns:a16="http://schemas.microsoft.com/office/drawing/2014/main" id="{15D91DD7-09E8-56BF-0522-C95CD13D2D40}"/>
                      </a:ext>
                    </a:extLst>
                  </p:cNvPr>
                  <p:cNvSpPr/>
                  <p:nvPr/>
                </p:nvSpPr>
                <p:spPr>
                  <a:xfrm>
                    <a:off x="5646010" y="1394774"/>
                    <a:ext cx="504825" cy="514350"/>
                  </a:xfrm>
                  <a:custGeom>
                    <a:avLst/>
                    <a:gdLst>
                      <a:gd name="connsiteX0" fmla="*/ 287998 w 504825"/>
                      <a:gd name="connsiteY0" fmla="*/ 7144 h 514350"/>
                      <a:gd name="connsiteX1" fmla="*/ 166888 w 504825"/>
                      <a:gd name="connsiteY1" fmla="*/ 322688 h 514350"/>
                      <a:gd name="connsiteX2" fmla="*/ 7144 w 504825"/>
                      <a:gd name="connsiteY2" fmla="*/ 422767 h 514350"/>
                      <a:gd name="connsiteX3" fmla="*/ 198149 w 504825"/>
                      <a:gd name="connsiteY3" fmla="*/ 502225 h 514350"/>
                      <a:gd name="connsiteX4" fmla="*/ 378457 w 504825"/>
                      <a:gd name="connsiteY4" fmla="*/ 424920 h 514350"/>
                      <a:gd name="connsiteX5" fmla="*/ 504273 w 504825"/>
                      <a:gd name="connsiteY5" fmla="*/ 97117 h 514350"/>
                      <a:gd name="connsiteX6" fmla="*/ 287998 w 504825"/>
                      <a:gd name="connsiteY6" fmla="*/ 7144 h 5143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04825" h="514350">
                        <a:moveTo>
                          <a:pt x="287998" y="7144"/>
                        </a:moveTo>
                        <a:lnTo>
                          <a:pt x="166888" y="322688"/>
                        </a:lnTo>
                        <a:cubicBezTo>
                          <a:pt x="141208" y="389592"/>
                          <a:pt x="74829" y="428577"/>
                          <a:pt x="7144" y="422767"/>
                        </a:cubicBezTo>
                        <a:lnTo>
                          <a:pt x="198149" y="502225"/>
                        </a:lnTo>
                        <a:cubicBezTo>
                          <a:pt x="269300" y="531819"/>
                          <a:pt x="350844" y="496862"/>
                          <a:pt x="378457" y="424920"/>
                        </a:cubicBezTo>
                        <a:lnTo>
                          <a:pt x="504273" y="97117"/>
                        </a:lnTo>
                        <a:lnTo>
                          <a:pt x="287998" y="7144"/>
                        </a:lnTo>
                        <a:close/>
                      </a:path>
                    </a:pathLst>
                  </a:custGeom>
                  <a:solidFill>
                    <a:schemeClr val="accent1">
                      <a:lumMod val="75000"/>
                    </a:scheme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>
                      <a:latin typeface="나눔바른고딕" panose="020B0603020101020101" pitchFamily="50" charset="-127"/>
                      <a:ea typeface="나눔바른고딕" panose="020B0603020101020101" pitchFamily="50" charset="-127"/>
                    </a:endParaRPr>
                  </a:p>
                </p:txBody>
              </p:sp>
            </p:grp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489EE7C5-A18D-2356-1020-CEB67BA4052A}"/>
                    </a:ext>
                  </a:extLst>
                </p:cNvPr>
                <p:cNvSpPr/>
                <p:nvPr/>
              </p:nvSpPr>
              <p:spPr>
                <a:xfrm>
                  <a:off x="7016878" y="4204041"/>
                  <a:ext cx="417884" cy="417884"/>
                </a:xfrm>
                <a:prstGeom prst="ellipse">
                  <a:avLst/>
                </a:prstGeom>
                <a:solidFill>
                  <a:schemeClr val="accent3">
                    <a:alpha val="42000"/>
                  </a:schemeClr>
                </a:solidFill>
                <a:ln w="31750">
                  <a:noFill/>
                </a:ln>
                <a:effectLst>
                  <a:softEdge rad="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나눔바른고딕" panose="020B0603020101020101" pitchFamily="50" charset="-127"/>
                    <a:ea typeface="나눔바른고딕" panose="020B0603020101020101" pitchFamily="50" charset="-127"/>
                    <a:cs typeface="+mn-cs"/>
                  </a:endParaRPr>
                </a:p>
              </p:txBody>
            </p:sp>
          </p:grp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6B72D7DA-E27F-F137-F26E-EA6CE68FE1DC}"/>
                  </a:ext>
                </a:extLst>
              </p:cNvPr>
              <p:cNvSpPr/>
              <p:nvPr/>
            </p:nvSpPr>
            <p:spPr>
              <a:xfrm>
                <a:off x="5265980" y="3430965"/>
                <a:ext cx="1914249" cy="1914249"/>
              </a:xfrm>
              <a:prstGeom prst="ellipse">
                <a:avLst/>
              </a:prstGeom>
              <a:noFill/>
              <a:ln w="19050">
                <a:solidFill>
                  <a:schemeClr val="bg1">
                    <a:alpha val="65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6654701E-73E5-1D1D-3F16-B04333EC33B8}"/>
                </a:ext>
              </a:extLst>
            </p:cNvPr>
            <p:cNvGrpSpPr/>
            <p:nvPr/>
          </p:nvGrpSpPr>
          <p:grpSpPr>
            <a:xfrm>
              <a:off x="6569836" y="3967743"/>
              <a:ext cx="1780395" cy="459202"/>
              <a:chOff x="6143563" y="2733675"/>
              <a:chExt cx="2628900" cy="904743"/>
            </a:xfrm>
          </p:grpSpPr>
          <p:sp>
            <p:nvSpPr>
              <p:cNvPr id="16" name="직사각형 15">
                <a:extLst>
                  <a:ext uri="{FF2B5EF4-FFF2-40B4-BE49-F238E27FC236}">
                    <a16:creationId xmlns:a16="http://schemas.microsoft.com/office/drawing/2014/main" id="{397C3D9B-76CE-4A2F-C573-B02E7B887229}"/>
                  </a:ext>
                </a:extLst>
              </p:cNvPr>
              <p:cNvSpPr/>
              <p:nvPr/>
            </p:nvSpPr>
            <p:spPr>
              <a:xfrm>
                <a:off x="6143563" y="2733675"/>
                <a:ext cx="2628900" cy="885825"/>
              </a:xfrm>
              <a:prstGeom prst="rect">
                <a:avLst/>
              </a:prstGeom>
              <a:solidFill>
                <a:schemeClr val="bg1"/>
              </a:solidFill>
              <a:ln w="317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1F8D0535-B55E-A56E-E002-BBD88D4A3A62}"/>
                  </a:ext>
                </a:extLst>
              </p:cNvPr>
              <p:cNvSpPr/>
              <p:nvPr/>
            </p:nvSpPr>
            <p:spPr>
              <a:xfrm>
                <a:off x="6450142" y="2841694"/>
                <a:ext cx="2015741" cy="79672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 defTabSz="914400" latinLnBrk="1"/>
                <a:r>
                  <a:rPr lang="ko-KR" altLang="en-US" sz="1600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1D914E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직장 내 </a:t>
                </a:r>
                <a:r>
                  <a:rPr lang="en-US" altLang="ko-KR" sz="1600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1D914E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:r>
                  <a:rPr lang="ko-KR" altLang="en-US" b="1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1D914E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고민 상담 가능한</a:t>
                </a:r>
                <a:endParaRPr lang="en-US" altLang="ko-KR" b="1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1D914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  <a:p>
                <a:pPr algn="ctr" defTabSz="914400" latinLnBrk="1"/>
                <a:r>
                  <a:rPr lang="ko-KR" altLang="en-US" b="1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1D914E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직원</a:t>
                </a:r>
                <a:r>
                  <a:rPr lang="en-US" altLang="ko-KR" b="1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1D914E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 </a:t>
                </a:r>
                <a:r>
                  <a:rPr lang="ko-KR" altLang="en-US" sz="1600" spc="-15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1D914E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주변  배치</a:t>
                </a:r>
                <a:endParaRPr lang="en-US" altLang="ko-KR" sz="1600" spc="-1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1D914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EB31D47-B32E-3632-34C3-517F9E1EC639}"/>
                </a:ext>
              </a:extLst>
            </p:cNvPr>
            <p:cNvSpPr txBox="1"/>
            <p:nvPr/>
          </p:nvSpPr>
          <p:spPr>
            <a:xfrm>
              <a:off x="1033301" y="2416636"/>
              <a:ext cx="1333594" cy="442889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>
              <a:defPPr>
                <a:defRPr lang="en-US"/>
              </a:defPPr>
              <a:lvl1pPr defTabSz="914400" latinLnBrk="1">
                <a:buClr>
                  <a:srgbClr val="9F4AB6"/>
                </a:buClr>
                <a:defRPr kumimoji="1" sz="2800" b="1" spc="-8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127000" dist="38100" dir="2700000" algn="tl" rotWithShape="0">
                      <a:prstClr val="black">
                        <a:alpha val="30000"/>
                      </a:prstClr>
                    </a:outerShdw>
                  </a:effectLst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" panose="020B0604020202020204" pitchFamily="34" charset="0"/>
                </a:defRPr>
              </a:lvl1pPr>
              <a:lvl2pPr defTabSz="914400" latinLnBrk="1"/>
              <a:lvl3pPr defTabSz="914400" latinLnBrk="1"/>
              <a:lvl4pPr defTabSz="914400" latinLnBrk="1"/>
              <a:lvl5pPr defTabSz="914400" latinLnBrk="1"/>
              <a:lvl6pPr defTabSz="914400" latinLnBrk="1"/>
              <a:lvl7pPr defTabSz="914400" latinLnBrk="1"/>
              <a:lvl8pPr defTabSz="914400" latinLnBrk="1"/>
              <a:lvl9pPr defTabSz="914400" latinLnBrk="1"/>
            </a:lstStyle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4AB6"/>
                </a:buClr>
                <a:buSzTx/>
                <a:buFontTx/>
                <a:buNone/>
                <a:tabLst/>
                <a:defRPr/>
              </a:pPr>
              <a:r>
                <a:rPr lang="ko-KR" altLang="en-US" sz="40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chemeClr val="tx1"/>
                  </a:solidFill>
                  <a:effectLst>
                    <a:outerShdw blurRad="127000" dist="38100" dir="2700000" algn="tl" rotWithShape="0">
                      <a:prstClr val="black">
                        <a:alpha val="20000"/>
                      </a:prstClr>
                    </a:outerShdw>
                  </a:effectLst>
                </a:rPr>
                <a:t>정신</a:t>
              </a:r>
              <a:r>
                <a:rPr kumimoji="1" lang="ko-KR" altLang="en-US" sz="4000" b="1" i="0" u="none" strike="noStrike" kern="1200" cap="none" spc="-8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chemeClr val="tx1"/>
                  </a:solidFill>
                  <a:effectLst>
                    <a:outerShdw blurRad="127000" dist="381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장애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75246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1932F2-DBC2-C845-8458-506CAD5B6D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D7B7BDF6-C478-B296-3CF4-675D73F54D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04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E7CEC805-F611-F56C-2916-3B0F60B50F6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8AA965A5-751B-E130-5251-F2F76E262437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grpSp>
        <p:nvGrpSpPr>
          <p:cNvPr id="43" name="그룹 42">
            <a:extLst>
              <a:ext uri="{FF2B5EF4-FFF2-40B4-BE49-F238E27FC236}">
                <a16:creationId xmlns:a16="http://schemas.microsoft.com/office/drawing/2014/main" id="{392E0233-21AA-AC04-E86B-32DF6FC61442}"/>
              </a:ext>
            </a:extLst>
          </p:cNvPr>
          <p:cNvGrpSpPr/>
          <p:nvPr/>
        </p:nvGrpSpPr>
        <p:grpSpPr>
          <a:xfrm>
            <a:off x="3381003" y="1115577"/>
            <a:ext cx="10669045" cy="7045274"/>
            <a:chOff x="911852" y="1352568"/>
            <a:chExt cx="7424626" cy="4805699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D38666F8-387F-BAB0-B1E1-597FA4CFEA37}"/>
                </a:ext>
              </a:extLst>
            </p:cNvPr>
            <p:cNvGrpSpPr/>
            <p:nvPr/>
          </p:nvGrpSpPr>
          <p:grpSpPr>
            <a:xfrm>
              <a:off x="1049405" y="2107870"/>
              <a:ext cx="7287073" cy="4050397"/>
              <a:chOff x="741828" y="1563033"/>
              <a:chExt cx="7915552" cy="4577421"/>
            </a:xfrm>
          </p:grpSpPr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14653E15-F7E0-10E9-528C-DB40BEC6EB94}"/>
                  </a:ext>
                </a:extLst>
              </p:cNvPr>
              <p:cNvPicPr preferRelativeResize="0">
                <a:picLocks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 rot="16200000">
                <a:off x="2599022" y="3999377"/>
                <a:ext cx="4114057" cy="168098"/>
              </a:xfrm>
              <a:prstGeom prst="rect">
                <a:avLst/>
              </a:prstGeom>
            </p:spPr>
          </p:pic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E5D604A4-7D09-490E-E36A-B2A44882BB10}"/>
                  </a:ext>
                </a:extLst>
              </p:cNvPr>
              <p:cNvGrpSpPr/>
              <p:nvPr/>
            </p:nvGrpSpPr>
            <p:grpSpPr>
              <a:xfrm>
                <a:off x="816346" y="1563033"/>
                <a:ext cx="3179028" cy="499938"/>
                <a:chOff x="816346" y="1563033"/>
                <a:chExt cx="3179028" cy="499938"/>
              </a:xfrm>
            </p:grpSpPr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F51A5B97-1B50-DB3C-18B3-61F816D02562}"/>
                    </a:ext>
                  </a:extLst>
                </p:cNvPr>
                <p:cNvSpPr txBox="1"/>
                <p:nvPr/>
              </p:nvSpPr>
              <p:spPr>
                <a:xfrm>
                  <a:off x="816346" y="1564733"/>
                  <a:ext cx="3179028" cy="49823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algn="ctr" defTabSz="914400" latinLnBrk="1">
                    <a:buClr>
                      <a:srgbClr val="9F4AB6"/>
                    </a:buClr>
                    <a:defRPr kumimoji="1" sz="2000" b="1" spc="-8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effectLst/>
                      <a:latin typeface="나눔고딕 ExtraBold" panose="020D0904000000000000" pitchFamily="50" charset="-127"/>
                      <a:ea typeface="나눔고딕 ExtraBold" panose="020D0904000000000000" pitchFamily="50" charset="-127"/>
                      <a:cs typeface="Arial" panose="020B0604020202020204" pitchFamily="34" charset="0"/>
                    </a:defRPr>
                  </a:lvl1pPr>
                </a:lstStyle>
                <a:p>
                  <a:r>
                    <a:rPr lang="ko-KR" altLang="en-US" sz="3600" dirty="0">
                      <a:solidFill>
                        <a:schemeClr val="tx1"/>
                      </a:solidFill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rPr>
                    <a:t>불안감은 낮추고</a:t>
                  </a:r>
                </a:p>
              </p:txBody>
            </p:sp>
            <p:sp>
              <p:nvSpPr>
                <p:cNvPr id="40" name="왼쪽 대괄호 39">
                  <a:extLst>
                    <a:ext uri="{FF2B5EF4-FFF2-40B4-BE49-F238E27FC236}">
                      <a16:creationId xmlns:a16="http://schemas.microsoft.com/office/drawing/2014/main" id="{97034798-71E4-1F10-5CD2-1167BBE2FA97}"/>
                    </a:ext>
                  </a:extLst>
                </p:cNvPr>
                <p:cNvSpPr/>
                <p:nvPr/>
              </p:nvSpPr>
              <p:spPr>
                <a:xfrm>
                  <a:off x="1053912" y="1563033"/>
                  <a:ext cx="115942" cy="465064"/>
                </a:xfrm>
                <a:prstGeom prst="leftBracket">
                  <a:avLst>
                    <a:gd name="adj" fmla="val 0"/>
                  </a:avLst>
                </a:prstGeom>
                <a:ln w="508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41" name="왼쪽 대괄호 40">
                  <a:extLst>
                    <a:ext uri="{FF2B5EF4-FFF2-40B4-BE49-F238E27FC236}">
                      <a16:creationId xmlns:a16="http://schemas.microsoft.com/office/drawing/2014/main" id="{D3484163-0311-A4CE-9FD8-130DD74B5EC4}"/>
                    </a:ext>
                  </a:extLst>
                </p:cNvPr>
                <p:cNvSpPr/>
                <p:nvPr/>
              </p:nvSpPr>
              <p:spPr>
                <a:xfrm flipH="1">
                  <a:off x="3621956" y="1563033"/>
                  <a:ext cx="115942" cy="465064"/>
                </a:xfrm>
                <a:prstGeom prst="leftBracket">
                  <a:avLst>
                    <a:gd name="adj" fmla="val 0"/>
                  </a:avLst>
                </a:prstGeom>
                <a:ln w="508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C8FA331B-88EB-86C6-1F5C-E1C51A0D66D4}"/>
                  </a:ext>
                </a:extLst>
              </p:cNvPr>
              <p:cNvGrpSpPr/>
              <p:nvPr/>
            </p:nvGrpSpPr>
            <p:grpSpPr>
              <a:xfrm>
                <a:off x="5275625" y="1563033"/>
                <a:ext cx="3035870" cy="465064"/>
                <a:chOff x="5275625" y="1563033"/>
                <a:chExt cx="3035870" cy="465064"/>
              </a:xfrm>
            </p:grpSpPr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C08F9A05-72E7-F267-8F16-EB9F8947AF1C}"/>
                    </a:ext>
                  </a:extLst>
                </p:cNvPr>
                <p:cNvSpPr txBox="1"/>
                <p:nvPr/>
              </p:nvSpPr>
              <p:spPr>
                <a:xfrm>
                  <a:off x="5335464" y="1564733"/>
                  <a:ext cx="2912251" cy="4507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algn="ctr" defTabSz="914400" latinLnBrk="1">
                    <a:buClr>
                      <a:srgbClr val="9F4AB6"/>
                    </a:buClr>
                    <a:defRPr kumimoji="1" sz="2000" b="1" spc="-8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effectLst/>
                      <a:latin typeface="나눔고딕 ExtraBold" panose="020D0904000000000000" pitchFamily="50" charset="-127"/>
                      <a:ea typeface="나눔고딕 ExtraBold" panose="020D0904000000000000" pitchFamily="50" charset="-127"/>
                      <a:cs typeface="Arial" panose="020B0604020202020204" pitchFamily="34" charset="0"/>
                    </a:defRPr>
                  </a:lvl1pPr>
                </a:lstStyle>
                <a:p>
                  <a:r>
                    <a:rPr lang="ko-KR" altLang="en-US" sz="3200" dirty="0">
                      <a:solidFill>
                        <a:schemeClr val="tx1"/>
                      </a:solidFill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rPr>
                    <a:t>일상생활에도 도움을</a:t>
                  </a:r>
                </a:p>
              </p:txBody>
            </p:sp>
            <p:sp>
              <p:nvSpPr>
                <p:cNvPr id="37" name="왼쪽 대괄호 36">
                  <a:extLst>
                    <a:ext uri="{FF2B5EF4-FFF2-40B4-BE49-F238E27FC236}">
                      <a16:creationId xmlns:a16="http://schemas.microsoft.com/office/drawing/2014/main" id="{64F63333-F3D6-AFC5-4D3A-822F0CEA4753}"/>
                    </a:ext>
                  </a:extLst>
                </p:cNvPr>
                <p:cNvSpPr/>
                <p:nvPr/>
              </p:nvSpPr>
              <p:spPr>
                <a:xfrm>
                  <a:off x="5275625" y="1563033"/>
                  <a:ext cx="115942" cy="465064"/>
                </a:xfrm>
                <a:prstGeom prst="leftBracket">
                  <a:avLst>
                    <a:gd name="adj" fmla="val 0"/>
                  </a:avLst>
                </a:prstGeom>
                <a:ln w="508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38" name="왼쪽 대괄호 37">
                  <a:extLst>
                    <a:ext uri="{FF2B5EF4-FFF2-40B4-BE49-F238E27FC236}">
                      <a16:creationId xmlns:a16="http://schemas.microsoft.com/office/drawing/2014/main" id="{5AE654A6-14F0-99FF-EF3B-74391F616458}"/>
                    </a:ext>
                  </a:extLst>
                </p:cNvPr>
                <p:cNvSpPr/>
                <p:nvPr/>
              </p:nvSpPr>
              <p:spPr>
                <a:xfrm flipH="1">
                  <a:off x="8195553" y="1563033"/>
                  <a:ext cx="115942" cy="465064"/>
                </a:xfrm>
                <a:prstGeom prst="leftBracket">
                  <a:avLst>
                    <a:gd name="adj" fmla="val 0"/>
                  </a:avLst>
                </a:prstGeom>
                <a:ln w="50800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A98892FE-6077-2409-0393-D3D29BF3C6FC}"/>
                  </a:ext>
                </a:extLst>
              </p:cNvPr>
              <p:cNvGrpSpPr/>
              <p:nvPr/>
            </p:nvGrpSpPr>
            <p:grpSpPr>
              <a:xfrm>
                <a:off x="741828" y="2459936"/>
                <a:ext cx="7915552" cy="3411527"/>
                <a:chOff x="741828" y="2459936"/>
                <a:chExt cx="7915552" cy="3411527"/>
              </a:xfrm>
            </p:grpSpPr>
            <p:grpSp>
              <p:nvGrpSpPr>
                <p:cNvPr id="11" name="그룹 10">
                  <a:extLst>
                    <a:ext uri="{FF2B5EF4-FFF2-40B4-BE49-F238E27FC236}">
                      <a16:creationId xmlns:a16="http://schemas.microsoft.com/office/drawing/2014/main" id="{6B28DD26-0B72-E2C6-0BC2-7ACE08EC346B}"/>
                    </a:ext>
                  </a:extLst>
                </p:cNvPr>
                <p:cNvGrpSpPr/>
                <p:nvPr/>
              </p:nvGrpSpPr>
              <p:grpSpPr>
                <a:xfrm>
                  <a:off x="741828" y="2570180"/>
                  <a:ext cx="3266246" cy="3161611"/>
                  <a:chOff x="741828" y="2570180"/>
                  <a:chExt cx="3266246" cy="3161611"/>
                </a:xfrm>
              </p:grpSpPr>
              <p:sp>
                <p:nvSpPr>
                  <p:cNvPr id="25" name="타원 24">
                    <a:extLst>
                      <a:ext uri="{FF2B5EF4-FFF2-40B4-BE49-F238E27FC236}">
                        <a16:creationId xmlns:a16="http://schemas.microsoft.com/office/drawing/2014/main" id="{62DB6210-7116-06CC-8B51-7A798739CCCA}"/>
                      </a:ext>
                    </a:extLst>
                  </p:cNvPr>
                  <p:cNvSpPr/>
                  <p:nvPr/>
                </p:nvSpPr>
                <p:spPr>
                  <a:xfrm>
                    <a:off x="1094920" y="2850169"/>
                    <a:ext cx="2480449" cy="2480449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accent4">
                        <a:lumMod val="75000"/>
                      </a:schemeClr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800" dirty="0">
                      <a:solidFill>
                        <a:schemeClr val="tx1"/>
                      </a:solidFill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26" name="타원 25">
                    <a:extLst>
                      <a:ext uri="{FF2B5EF4-FFF2-40B4-BE49-F238E27FC236}">
                        <a16:creationId xmlns:a16="http://schemas.microsoft.com/office/drawing/2014/main" id="{CB0C6BB9-70BE-CC6D-10A8-8639796E71FE}"/>
                      </a:ext>
                    </a:extLst>
                  </p:cNvPr>
                  <p:cNvSpPr/>
                  <p:nvPr/>
                </p:nvSpPr>
                <p:spPr>
                  <a:xfrm>
                    <a:off x="1213404" y="2965934"/>
                    <a:ext cx="2258846" cy="2258846"/>
                  </a:xfrm>
                  <a:prstGeom prst="ellipse">
                    <a:avLst/>
                  </a:prstGeom>
                  <a:gradFill flip="none" rotWithShape="1">
                    <a:gsLst>
                      <a:gs pos="34000">
                        <a:srgbClr val="8D79B5"/>
                      </a:gs>
                      <a:gs pos="100000">
                        <a:srgbClr val="7D79B7"/>
                      </a:gs>
                      <a:gs pos="0">
                        <a:schemeClr val="accent4"/>
                      </a:gs>
                    </a:gsLst>
                    <a:lin ang="0" scaled="1"/>
                    <a:tileRect/>
                  </a:gradFill>
                  <a:ln>
                    <a:noFill/>
                  </a:ln>
                  <a:effectLst>
                    <a:outerShdw blurRad="50800" dist="38100" dir="2700000" algn="tl" rotWithShape="0">
                      <a:prstClr val="black">
                        <a:alpha val="2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2800" dirty="0">
                      <a:solidFill>
                        <a:schemeClr val="tx1"/>
                      </a:solidFill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3A37B903-15B4-1FCE-8E40-97364E522DAB}"/>
                      </a:ext>
                    </a:extLst>
                  </p:cNvPr>
                  <p:cNvSpPr txBox="1"/>
                  <p:nvPr/>
                </p:nvSpPr>
                <p:spPr>
                  <a:xfrm>
                    <a:off x="1244704" y="3723496"/>
                    <a:ext cx="2209177" cy="8303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ko-KR" altLang="en-US" sz="3200" b="1" spc="-10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rPr>
                      <a:t>충분한 설명</a:t>
                    </a:r>
                    <a:r>
                      <a:rPr lang="en-US" altLang="ko-KR" sz="3200" b="1" spc="-10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rPr>
                      <a:t>,</a:t>
                    </a:r>
                  </a:p>
                  <a:p>
                    <a:pPr algn="ctr"/>
                    <a:r>
                      <a:rPr lang="ko-KR" altLang="en-US" sz="3200" b="1" spc="-10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rPr>
                      <a:t>예행연습 필요</a:t>
                    </a:r>
                  </a:p>
                </p:txBody>
              </p:sp>
              <p:sp>
                <p:nvSpPr>
                  <p:cNvPr id="28" name="타원 27">
                    <a:extLst>
                      <a:ext uri="{FF2B5EF4-FFF2-40B4-BE49-F238E27FC236}">
                        <a16:creationId xmlns:a16="http://schemas.microsoft.com/office/drawing/2014/main" id="{97B14246-F00D-CE0B-1BEB-604AC34B2C02}"/>
                      </a:ext>
                    </a:extLst>
                  </p:cNvPr>
                  <p:cNvSpPr/>
                  <p:nvPr/>
                </p:nvSpPr>
                <p:spPr>
                  <a:xfrm>
                    <a:off x="775376" y="2570180"/>
                    <a:ext cx="1190138" cy="1190138"/>
                  </a:xfrm>
                  <a:prstGeom prst="ellipse">
                    <a:avLst/>
                  </a:prstGeom>
                  <a:solidFill>
                    <a:schemeClr val="bg1"/>
                  </a:solidFill>
                  <a:ln w="44450">
                    <a:solidFill>
                      <a:schemeClr val="accent4"/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13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800" dirty="0">
                      <a:solidFill>
                        <a:schemeClr val="tx1"/>
                      </a:solidFill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29" name="타원 28">
                    <a:extLst>
                      <a:ext uri="{FF2B5EF4-FFF2-40B4-BE49-F238E27FC236}">
                        <a16:creationId xmlns:a16="http://schemas.microsoft.com/office/drawing/2014/main" id="{DF5302DD-A4B8-18FC-0573-76356F3735B9}"/>
                      </a:ext>
                    </a:extLst>
                  </p:cNvPr>
                  <p:cNvSpPr/>
                  <p:nvPr/>
                </p:nvSpPr>
                <p:spPr>
                  <a:xfrm>
                    <a:off x="2817936" y="2570180"/>
                    <a:ext cx="1190138" cy="1190138"/>
                  </a:xfrm>
                  <a:prstGeom prst="ellipse">
                    <a:avLst/>
                  </a:prstGeom>
                  <a:solidFill>
                    <a:schemeClr val="bg1"/>
                  </a:solidFill>
                  <a:ln w="44450">
                    <a:solidFill>
                      <a:schemeClr val="accent4"/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13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800" dirty="0">
                      <a:solidFill>
                        <a:schemeClr val="tx1"/>
                      </a:solidFill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30" name="타원 29">
                    <a:extLst>
                      <a:ext uri="{FF2B5EF4-FFF2-40B4-BE49-F238E27FC236}">
                        <a16:creationId xmlns:a16="http://schemas.microsoft.com/office/drawing/2014/main" id="{7F7E3314-A48D-70F0-3A2A-2EC5094AF716}"/>
                      </a:ext>
                    </a:extLst>
                  </p:cNvPr>
                  <p:cNvSpPr/>
                  <p:nvPr/>
                </p:nvSpPr>
                <p:spPr>
                  <a:xfrm>
                    <a:off x="2817936" y="4527036"/>
                    <a:ext cx="1190138" cy="1190138"/>
                  </a:xfrm>
                  <a:prstGeom prst="ellipse">
                    <a:avLst/>
                  </a:prstGeom>
                  <a:solidFill>
                    <a:schemeClr val="bg1"/>
                  </a:solidFill>
                  <a:ln w="44450">
                    <a:solidFill>
                      <a:schemeClr val="accent4"/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13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800" dirty="0">
                      <a:solidFill>
                        <a:schemeClr val="tx1"/>
                      </a:solidFill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31" name="타원 30">
                    <a:extLst>
                      <a:ext uri="{FF2B5EF4-FFF2-40B4-BE49-F238E27FC236}">
                        <a16:creationId xmlns:a16="http://schemas.microsoft.com/office/drawing/2014/main" id="{CECA86E1-6657-5C5C-A1AA-E25868D7DCDD}"/>
                      </a:ext>
                    </a:extLst>
                  </p:cNvPr>
                  <p:cNvSpPr/>
                  <p:nvPr/>
                </p:nvSpPr>
                <p:spPr>
                  <a:xfrm>
                    <a:off x="775376" y="4541653"/>
                    <a:ext cx="1190138" cy="1190138"/>
                  </a:xfrm>
                  <a:prstGeom prst="ellipse">
                    <a:avLst/>
                  </a:prstGeom>
                  <a:solidFill>
                    <a:schemeClr val="bg1"/>
                  </a:solidFill>
                  <a:ln w="44450">
                    <a:solidFill>
                      <a:schemeClr val="accent4"/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13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ko-KR" altLang="en-US" sz="2800" dirty="0">
                      <a:solidFill>
                        <a:schemeClr val="tx1"/>
                      </a:solidFill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32" name="TextBox 31">
                    <a:extLst>
                      <a:ext uri="{FF2B5EF4-FFF2-40B4-BE49-F238E27FC236}">
                        <a16:creationId xmlns:a16="http://schemas.microsoft.com/office/drawing/2014/main" id="{8AD72672-CAD2-46FA-276C-4C61EA1803B3}"/>
                      </a:ext>
                    </a:extLst>
                  </p:cNvPr>
                  <p:cNvSpPr txBox="1"/>
                  <p:nvPr/>
                </p:nvSpPr>
                <p:spPr>
                  <a:xfrm>
                    <a:off x="3115393" y="2838224"/>
                    <a:ext cx="638832" cy="735494"/>
                  </a:xfrm>
                  <a:prstGeom prst="rect">
                    <a:avLst/>
                  </a:prstGeom>
                  <a:noFill/>
                  <a:effectLst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2800" b="1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rPr>
                      <a:t>낯선</a:t>
                    </a:r>
                    <a:br>
                      <a:rPr lang="en-US" altLang="ko-KR" sz="2800" b="1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rPr>
                    </a:br>
                    <a:r>
                      <a:rPr lang="ko-KR" altLang="en-US" sz="2800" b="1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rPr>
                      <a:t>사람</a:t>
                    </a:r>
                  </a:p>
                </p:txBody>
              </p:sp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AD2D1910-E8C7-E09D-02BA-6F1BD5AE32A7}"/>
                      </a:ext>
                    </a:extLst>
                  </p:cNvPr>
                  <p:cNvSpPr txBox="1"/>
                  <p:nvPr/>
                </p:nvSpPr>
                <p:spPr>
                  <a:xfrm>
                    <a:off x="741828" y="4859229"/>
                    <a:ext cx="1273788" cy="735494"/>
                  </a:xfrm>
                  <a:prstGeom prst="rect">
                    <a:avLst/>
                  </a:prstGeom>
                  <a:noFill/>
                  <a:effectLst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ko-KR" altLang="en-US" sz="2800" b="1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rPr>
                      <a:t>예측 못한 </a:t>
                    </a:r>
                    <a:br>
                      <a:rPr lang="en-US" altLang="ko-KR" sz="2800" b="1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rPr>
                    </a:br>
                    <a:r>
                      <a:rPr lang="ko-KR" altLang="en-US" sz="2800" b="1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rPr>
                      <a:t>상황</a:t>
                    </a:r>
                  </a:p>
                </p:txBody>
              </p:sp>
              <p:sp>
                <p:nvSpPr>
                  <p:cNvPr id="34" name="TextBox 33">
                    <a:extLst>
                      <a:ext uri="{FF2B5EF4-FFF2-40B4-BE49-F238E27FC236}">
                        <a16:creationId xmlns:a16="http://schemas.microsoft.com/office/drawing/2014/main" id="{9DD429BD-F58A-EE03-E511-37DAF6EBE8BD}"/>
                      </a:ext>
                    </a:extLst>
                  </p:cNvPr>
                  <p:cNvSpPr txBox="1"/>
                  <p:nvPr/>
                </p:nvSpPr>
                <p:spPr>
                  <a:xfrm>
                    <a:off x="3095971" y="4838788"/>
                    <a:ext cx="638832" cy="735494"/>
                  </a:xfrm>
                  <a:prstGeom prst="rect">
                    <a:avLst/>
                  </a:prstGeom>
                  <a:noFill/>
                  <a:effectLst/>
                </p:spPr>
                <p:txBody>
                  <a:bodyPr wrap="none" rtlCol="0">
                    <a:spAutoFit/>
                  </a:bodyPr>
                  <a:lstStyle>
                    <a:defPPr>
                      <a:defRPr lang="en-US"/>
                    </a:defPPr>
                    <a:lvl1pPr>
                      <a:defRPr sz="2000" b="1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accent4">
                            <a:lumMod val="7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defRPr>
                    </a:lvl1pPr>
                  </a:lstStyle>
                  <a:p>
                    <a:r>
                      <a:rPr lang="ko-KR" altLang="en-US" sz="2800" dirty="0">
                        <a:solidFill>
                          <a:schemeClr val="tx1"/>
                        </a:solidFill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rPr>
                      <a:t>일과</a:t>
                    </a:r>
                    <a:br>
                      <a:rPr lang="en-US" altLang="ko-KR" sz="2800" dirty="0">
                        <a:solidFill>
                          <a:schemeClr val="tx1"/>
                        </a:solidFill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rPr>
                    </a:br>
                    <a:r>
                      <a:rPr lang="ko-KR" altLang="en-US" sz="2800" dirty="0">
                        <a:solidFill>
                          <a:schemeClr val="tx1"/>
                        </a:solidFill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rPr>
                      <a:t>조정</a:t>
                    </a:r>
                  </a:p>
                </p:txBody>
              </p:sp>
              <p:sp>
                <p:nvSpPr>
                  <p:cNvPr id="35" name="TextBox 34">
                    <a:extLst>
                      <a:ext uri="{FF2B5EF4-FFF2-40B4-BE49-F238E27FC236}">
                        <a16:creationId xmlns:a16="http://schemas.microsoft.com/office/drawing/2014/main" id="{F5A95FB8-9342-2B58-F9AF-09618BD5B43A}"/>
                      </a:ext>
                    </a:extLst>
                  </p:cNvPr>
                  <p:cNvSpPr txBox="1"/>
                  <p:nvPr/>
                </p:nvSpPr>
                <p:spPr>
                  <a:xfrm>
                    <a:off x="1049837" y="2841465"/>
                    <a:ext cx="706690" cy="735494"/>
                  </a:xfrm>
                  <a:prstGeom prst="rect">
                    <a:avLst/>
                  </a:prstGeom>
                  <a:noFill/>
                  <a:effectLst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2800" b="1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rPr>
                      <a:t>낯선 </a:t>
                    </a:r>
                    <a:br>
                      <a:rPr lang="en-US" altLang="ko-KR" sz="2800" b="1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rPr>
                    </a:br>
                    <a:r>
                      <a:rPr lang="ko-KR" altLang="en-US" sz="2800" b="1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rPr>
                      <a:t>장소</a:t>
                    </a:r>
                  </a:p>
                </p:txBody>
              </p:sp>
            </p:grpSp>
            <p:grpSp>
              <p:nvGrpSpPr>
                <p:cNvPr id="12" name="그룹 11">
                  <a:extLst>
                    <a:ext uri="{FF2B5EF4-FFF2-40B4-BE49-F238E27FC236}">
                      <a16:creationId xmlns:a16="http://schemas.microsoft.com/office/drawing/2014/main" id="{7AF95AA2-E14E-780F-93E6-EBF262C5A9B4}"/>
                    </a:ext>
                  </a:extLst>
                </p:cNvPr>
                <p:cNvGrpSpPr/>
                <p:nvPr/>
              </p:nvGrpSpPr>
              <p:grpSpPr>
                <a:xfrm>
                  <a:off x="5007800" y="2459936"/>
                  <a:ext cx="3649580" cy="3411527"/>
                  <a:chOff x="5007800" y="2459936"/>
                  <a:chExt cx="3649580" cy="3411527"/>
                </a:xfrm>
              </p:grpSpPr>
              <p:cxnSp>
                <p:nvCxnSpPr>
                  <p:cNvPr id="13" name="직선 연결선 12">
                    <a:extLst>
                      <a:ext uri="{FF2B5EF4-FFF2-40B4-BE49-F238E27FC236}">
                        <a16:creationId xmlns:a16="http://schemas.microsoft.com/office/drawing/2014/main" id="{CDD64E4A-3D67-3930-9666-B8FC0497077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5947927" y="4185759"/>
                    <a:ext cx="384597" cy="497864"/>
                  </a:xfrm>
                  <a:prstGeom prst="line">
                    <a:avLst/>
                  </a:prstGeom>
                  <a:ln w="47625"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직선 연결선 13">
                    <a:extLst>
                      <a:ext uri="{FF2B5EF4-FFF2-40B4-BE49-F238E27FC236}">
                        <a16:creationId xmlns:a16="http://schemas.microsoft.com/office/drawing/2014/main" id="{0B5D050E-3D27-05EE-3FCD-A48110024B0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7304392" y="4185759"/>
                    <a:ext cx="384597" cy="497864"/>
                  </a:xfrm>
                  <a:prstGeom prst="line">
                    <a:avLst/>
                  </a:prstGeom>
                  <a:ln w="47625">
                    <a:solidFill>
                      <a:schemeClr val="accent1">
                        <a:lumMod val="75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5" name="그룹 14">
                    <a:extLst>
                      <a:ext uri="{FF2B5EF4-FFF2-40B4-BE49-F238E27FC236}">
                        <a16:creationId xmlns:a16="http://schemas.microsoft.com/office/drawing/2014/main" id="{F33EDC2E-B5B2-5DCE-AE62-282E316B9FA7}"/>
                      </a:ext>
                    </a:extLst>
                  </p:cNvPr>
                  <p:cNvGrpSpPr/>
                  <p:nvPr/>
                </p:nvGrpSpPr>
                <p:grpSpPr>
                  <a:xfrm>
                    <a:off x="5700658" y="2459936"/>
                    <a:ext cx="2254954" cy="2254954"/>
                    <a:chOff x="5814176" y="2402950"/>
                    <a:chExt cx="2254954" cy="2254954"/>
                  </a:xfrm>
                </p:grpSpPr>
                <p:sp>
                  <p:nvSpPr>
                    <p:cNvPr id="22" name="타원 21">
                      <a:extLst>
                        <a:ext uri="{FF2B5EF4-FFF2-40B4-BE49-F238E27FC236}">
                          <a16:creationId xmlns:a16="http://schemas.microsoft.com/office/drawing/2014/main" id="{6917F437-44C3-1AEC-45C4-D122A2C7DD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14906" y="2495980"/>
                      <a:ext cx="2053496" cy="2053496"/>
                    </a:xfrm>
                    <a:prstGeom prst="ellipse">
                      <a:avLst/>
                    </a:prstGeom>
                    <a:gradFill flip="none" rotWithShape="1">
                      <a:gsLst>
                        <a:gs pos="60000">
                          <a:srgbClr val="3A99B2"/>
                        </a:gs>
                        <a:gs pos="0">
                          <a:schemeClr val="accent1"/>
                        </a:gs>
                        <a:gs pos="100000">
                          <a:schemeClr val="accent2"/>
                        </a:gs>
                      </a:gsLst>
                      <a:lin ang="5400000" scaled="1"/>
                      <a:tileRect/>
                    </a:gradFill>
                    <a:ln>
                      <a:noFill/>
                    </a:ln>
                    <a:effectLst>
                      <a:outerShdw blurRad="63500" sx="102000" sy="102000" algn="ctr" rotWithShape="0">
                        <a:prstClr val="black">
                          <a:alpha val="2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ctr"/>
                      <a:endParaRPr lang="ko-KR" altLang="en-US" sz="2400" dirty="0">
                        <a:solidFill>
                          <a:schemeClr val="tx1"/>
                        </a:solidFill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endParaRPr>
                    </a:p>
                  </p:txBody>
                </p:sp>
                <p:sp>
                  <p:nvSpPr>
                    <p:cNvPr id="23" name="직사각형 22">
                      <a:extLst>
                        <a:ext uri="{FF2B5EF4-FFF2-40B4-BE49-F238E27FC236}">
                          <a16:creationId xmlns:a16="http://schemas.microsoft.com/office/drawing/2014/main" id="{998D660B-25D9-3974-6347-A9E9D84EC0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6072" y="3205011"/>
                      <a:ext cx="1911164" cy="830397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 algn="ctr" defTabSz="914400" latinLnBrk="1"/>
                      <a:r>
                        <a:rPr lang="ko-KR" altLang="en-US" sz="3200" b="1" spc="-10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세종학당 본문체" panose="020B0503000000000000" pitchFamily="50" charset="-127"/>
                          <a:ea typeface="세종학당 본문체" panose="020B0503000000000000" pitchFamily="50" charset="-127"/>
                        </a:rPr>
                        <a:t>일상 생활에서</a:t>
                      </a:r>
                      <a:endParaRPr lang="en-US" altLang="ko-KR" sz="3200" b="1" spc="-10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endParaRPr>
                    </a:p>
                    <a:p>
                      <a:pPr algn="ctr" defTabSz="914400" latinLnBrk="1"/>
                      <a:r>
                        <a:rPr lang="ko-KR" altLang="en-US" sz="3200" b="1" spc="-100" dirty="0">
                          <a:ln>
                            <a:solidFill>
                              <a:schemeClr val="accent1">
                                <a:shade val="50000"/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세종학당 본문체" panose="020B0503000000000000" pitchFamily="50" charset="-127"/>
                          <a:ea typeface="세종학당 본문체" panose="020B0503000000000000" pitchFamily="50" charset="-127"/>
                        </a:rPr>
                        <a:t>부족한 부분 </a:t>
                      </a:r>
                      <a:endParaRPr lang="en-US" altLang="ko-KR" sz="3200" b="1" spc="-100" dirty="0">
                        <a:ln>
                          <a:solidFill>
                            <a:schemeClr val="accent1">
                              <a:shade val="50000"/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endParaRPr>
                    </a:p>
                  </p:txBody>
                </p:sp>
                <p:sp>
                  <p:nvSpPr>
                    <p:cNvPr id="24" name="타원 23">
                      <a:extLst>
                        <a:ext uri="{FF2B5EF4-FFF2-40B4-BE49-F238E27FC236}">
                          <a16:creationId xmlns:a16="http://schemas.microsoft.com/office/drawing/2014/main" id="{85AE56C1-2496-3F63-117D-DCEB98AD3D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14176" y="2402950"/>
                      <a:ext cx="2254954" cy="2254954"/>
                    </a:xfrm>
                    <a:prstGeom prst="ellipse">
                      <a:avLst/>
                    </a:prstGeom>
                    <a:noFill/>
                    <a:ln w="19050">
                      <a:solidFill>
                        <a:schemeClr val="accent1">
                          <a:lumMod val="75000"/>
                        </a:schemeClr>
                      </a:solidFill>
                      <a:prstDash val="sysDot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ko-KR" altLang="en-US" sz="2800" dirty="0">
                        <a:solidFill>
                          <a:schemeClr val="tx1"/>
                        </a:solidFill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endParaRPr>
                    </a:p>
                  </p:txBody>
                </p:sp>
              </p:grpSp>
              <p:sp>
                <p:nvSpPr>
                  <p:cNvPr id="16" name="타원 15">
                    <a:extLst>
                      <a:ext uri="{FF2B5EF4-FFF2-40B4-BE49-F238E27FC236}">
                        <a16:creationId xmlns:a16="http://schemas.microsoft.com/office/drawing/2014/main" id="{80F0699F-4AAC-FA0B-C6BC-468C680A2158}"/>
                      </a:ext>
                    </a:extLst>
                  </p:cNvPr>
                  <p:cNvSpPr/>
                  <p:nvPr/>
                </p:nvSpPr>
                <p:spPr>
                  <a:xfrm>
                    <a:off x="5007800" y="4562311"/>
                    <a:ext cx="1309152" cy="1309152"/>
                  </a:xfrm>
                  <a:prstGeom prst="ellipse">
                    <a:avLst/>
                  </a:prstGeom>
                  <a:solidFill>
                    <a:schemeClr val="bg1"/>
                  </a:solidFill>
                  <a:ln w="44450">
                    <a:solidFill>
                      <a:schemeClr val="accent1"/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13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800" dirty="0">
                      <a:solidFill>
                        <a:schemeClr val="tx1"/>
                      </a:solidFill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17" name="타원 16">
                    <a:extLst>
                      <a:ext uri="{FF2B5EF4-FFF2-40B4-BE49-F238E27FC236}">
                        <a16:creationId xmlns:a16="http://schemas.microsoft.com/office/drawing/2014/main" id="{8C505EAB-2703-4FC4-9D47-1E395DD0C52F}"/>
                      </a:ext>
                    </a:extLst>
                  </p:cNvPr>
                  <p:cNvSpPr/>
                  <p:nvPr/>
                </p:nvSpPr>
                <p:spPr>
                  <a:xfrm>
                    <a:off x="7348228" y="4562311"/>
                    <a:ext cx="1309152" cy="1309152"/>
                  </a:xfrm>
                  <a:prstGeom prst="ellipse">
                    <a:avLst/>
                  </a:prstGeom>
                  <a:solidFill>
                    <a:schemeClr val="bg1"/>
                  </a:solidFill>
                  <a:ln w="44450">
                    <a:solidFill>
                      <a:schemeClr val="accent1"/>
                    </a:solidFill>
                  </a:ln>
                  <a:effectLst>
                    <a:outerShdw blurRad="50800" dist="38100" dir="2700000" algn="tl" rotWithShape="0">
                      <a:prstClr val="black">
                        <a:alpha val="13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sz="2800" dirty="0">
                      <a:solidFill>
                        <a:schemeClr val="tx1"/>
                      </a:solidFill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pic>
                <p:nvPicPr>
                  <p:cNvPr id="18" name="그래픽 17">
                    <a:extLst>
                      <a:ext uri="{FF2B5EF4-FFF2-40B4-BE49-F238E27FC236}">
                        <a16:creationId xmlns:a16="http://schemas.microsoft.com/office/drawing/2014/main" id="{5DCBFD1C-1570-20AF-BDC5-5D25BE3D382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7" cstate="screen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8"/>
                      </a:ext>
                    </a:extLst>
                  </a:blip>
                  <a:srcRect b="17426"/>
                  <a:stretch/>
                </p:blipFill>
                <p:spPr>
                  <a:xfrm>
                    <a:off x="7770641" y="4712954"/>
                    <a:ext cx="448330" cy="435124"/>
                  </a:xfrm>
                  <a:prstGeom prst="rect">
                    <a:avLst/>
                  </a:prstGeom>
                </p:spPr>
              </p:pic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BE9BC4E2-B138-2887-49D7-9A2525DD71B2}"/>
                      </a:ext>
                    </a:extLst>
                  </p:cNvPr>
                  <p:cNvSpPr txBox="1"/>
                  <p:nvPr/>
                </p:nvSpPr>
                <p:spPr>
                  <a:xfrm>
                    <a:off x="7427548" y="5159604"/>
                    <a:ext cx="1138071" cy="648302"/>
                  </a:xfrm>
                  <a:prstGeom prst="rect">
                    <a:avLst/>
                  </a:prstGeom>
                  <a:noFill/>
                  <a:effectLst/>
                </p:spPr>
                <p:txBody>
                  <a:bodyPr wrap="none" rtlCol="0">
                    <a:spAutoFit/>
                  </a:bodyPr>
                  <a:lstStyle>
                    <a:defPPr>
                      <a:defRPr lang="en-US"/>
                    </a:defPPr>
                    <a:lvl1pPr>
                      <a:defRPr b="1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accent4">
                            <a:lumMod val="7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defRPr>
                    </a:lvl1pPr>
                  </a:lstStyle>
                  <a:p>
                    <a:pPr algn="ctr">
                      <a:lnSpc>
                        <a:spcPct val="85000"/>
                      </a:lnSpc>
                    </a:pPr>
                    <a:r>
                      <a:rPr lang="ko-KR" altLang="en-US" sz="2800" dirty="0">
                        <a:solidFill>
                          <a:schemeClr val="tx1"/>
                        </a:solidFill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rPr>
                      <a:t>대중교통</a:t>
                    </a:r>
                    <a:br>
                      <a:rPr lang="en-US" altLang="ko-KR" sz="2800" dirty="0">
                        <a:solidFill>
                          <a:schemeClr val="tx1"/>
                        </a:solidFill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rPr>
                    </a:br>
                    <a:r>
                      <a:rPr lang="ko-KR" altLang="en-US" sz="2800" dirty="0">
                        <a:solidFill>
                          <a:schemeClr val="tx1"/>
                        </a:solidFill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rPr>
                      <a:t>이용</a:t>
                    </a:r>
                  </a:p>
                </p:txBody>
              </p:sp>
              <p:sp>
                <p:nvSpPr>
                  <p:cNvPr id="20" name="Freeform 25">
                    <a:extLst>
                      <a:ext uri="{FF2B5EF4-FFF2-40B4-BE49-F238E27FC236}">
                        <a16:creationId xmlns:a16="http://schemas.microsoft.com/office/drawing/2014/main" id="{8E7E7183-7DE4-C329-BA43-07EB614DA360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5441198" y="4766837"/>
                    <a:ext cx="484150" cy="437647"/>
                  </a:xfrm>
                  <a:custGeom>
                    <a:avLst/>
                    <a:gdLst>
                      <a:gd name="T0" fmla="*/ 2 w 5486"/>
                      <a:gd name="T1" fmla="*/ 870 h 4966"/>
                      <a:gd name="T2" fmla="*/ 1829 w 5486"/>
                      <a:gd name="T3" fmla="*/ 1703 h 4966"/>
                      <a:gd name="T4" fmla="*/ 3553 w 5486"/>
                      <a:gd name="T5" fmla="*/ 1115 h 4966"/>
                      <a:gd name="T6" fmla="*/ 1829 w 5486"/>
                      <a:gd name="T7" fmla="*/ 3 h 4966"/>
                      <a:gd name="T8" fmla="*/ 1829 w 5486"/>
                      <a:gd name="T9" fmla="*/ 3138 h 4966"/>
                      <a:gd name="T10" fmla="*/ 5486 w 5486"/>
                      <a:gd name="T11" fmla="*/ 3138 h 4966"/>
                      <a:gd name="T12" fmla="*/ 2 w 5486"/>
                      <a:gd name="T13" fmla="*/ 1393 h 4966"/>
                      <a:gd name="T14" fmla="*/ 502 w 5486"/>
                      <a:gd name="T15" fmla="*/ 2207 h 4966"/>
                      <a:gd name="T16" fmla="*/ 2012 w 5486"/>
                      <a:gd name="T17" fmla="*/ 1958 h 4966"/>
                      <a:gd name="T18" fmla="*/ 384 w 5486"/>
                      <a:gd name="T19" fmla="*/ 1658 h 4966"/>
                      <a:gd name="T20" fmla="*/ 2 w 5486"/>
                      <a:gd name="T21" fmla="*/ 2176 h 4966"/>
                      <a:gd name="T22" fmla="*/ 502 w 5486"/>
                      <a:gd name="T23" fmla="*/ 2991 h 4966"/>
                      <a:gd name="T24" fmla="*/ 1633 w 5486"/>
                      <a:gd name="T25" fmla="*/ 3138 h 4966"/>
                      <a:gd name="T26" fmla="*/ 384 w 5486"/>
                      <a:gd name="T27" fmla="*/ 2440 h 4966"/>
                      <a:gd name="T28" fmla="*/ 4700 w 5486"/>
                      <a:gd name="T29" fmla="*/ 2276 h 4966"/>
                      <a:gd name="T30" fmla="*/ 4698 w 5486"/>
                      <a:gd name="T31" fmla="*/ 2876 h 4966"/>
                      <a:gd name="T32" fmla="*/ 4900 w 5486"/>
                      <a:gd name="T33" fmla="*/ 3007 h 4966"/>
                      <a:gd name="T34" fmla="*/ 4617 w 5486"/>
                      <a:gd name="T35" fmla="*/ 3138 h 4966"/>
                      <a:gd name="T36" fmla="*/ 4637 w 5486"/>
                      <a:gd name="T37" fmla="*/ 3334 h 4966"/>
                      <a:gd name="T38" fmla="*/ 4637 w 5486"/>
                      <a:gd name="T39" fmla="*/ 3595 h 4966"/>
                      <a:gd name="T40" fmla="*/ 4304 w 5486"/>
                      <a:gd name="T41" fmla="*/ 4154 h 4966"/>
                      <a:gd name="T42" fmla="*/ 4055 w 5486"/>
                      <a:gd name="T43" fmla="*/ 4154 h 4966"/>
                      <a:gd name="T44" fmla="*/ 3431 w 5486"/>
                      <a:gd name="T45" fmla="*/ 3595 h 4966"/>
                      <a:gd name="T46" fmla="*/ 3135 w 5486"/>
                      <a:gd name="T47" fmla="*/ 4246 h 4966"/>
                      <a:gd name="T48" fmla="*/ 2839 w 5486"/>
                      <a:gd name="T49" fmla="*/ 3595 h 4966"/>
                      <a:gd name="T50" fmla="*/ 2541 w 5486"/>
                      <a:gd name="T51" fmla="*/ 3470 h 4966"/>
                      <a:gd name="T52" fmla="*/ 2757 w 5486"/>
                      <a:gd name="T53" fmla="*/ 3334 h 4966"/>
                      <a:gd name="T54" fmla="*/ 2547 w 5486"/>
                      <a:gd name="T55" fmla="*/ 3138 h 4966"/>
                      <a:gd name="T56" fmla="*/ 2535 w 5486"/>
                      <a:gd name="T57" fmla="*/ 2876 h 4966"/>
                      <a:gd name="T58" fmla="*/ 2488 w 5486"/>
                      <a:gd name="T59" fmla="*/ 2456 h 4966"/>
                      <a:gd name="T60" fmla="*/ 2737 w 5486"/>
                      <a:gd name="T61" fmla="*/ 2381 h 4966"/>
                      <a:gd name="T62" fmla="*/ 3380 w 5486"/>
                      <a:gd name="T63" fmla="*/ 2876 h 4966"/>
                      <a:gd name="T64" fmla="*/ 3657 w 5486"/>
                      <a:gd name="T65" fmla="*/ 2289 h 4966"/>
                      <a:gd name="T66" fmla="*/ 3935 w 5486"/>
                      <a:gd name="T67" fmla="*/ 2876 h 4966"/>
                      <a:gd name="T68" fmla="*/ 4578 w 5486"/>
                      <a:gd name="T69" fmla="*/ 2381 h 4966"/>
                      <a:gd name="T70" fmla="*/ 3657 w 5486"/>
                      <a:gd name="T71" fmla="*/ 2860 h 4966"/>
                      <a:gd name="T72" fmla="*/ 3661 w 5486"/>
                      <a:gd name="T73" fmla="*/ 2876 h 4966"/>
                      <a:gd name="T74" fmla="*/ 2 w 5486"/>
                      <a:gd name="T75" fmla="*/ 2960 h 4966"/>
                      <a:gd name="T76" fmla="*/ 502 w 5486"/>
                      <a:gd name="T77" fmla="*/ 3775 h 4966"/>
                      <a:gd name="T78" fmla="*/ 1669 w 5486"/>
                      <a:gd name="T79" fmla="*/ 3526 h 4966"/>
                      <a:gd name="T80" fmla="*/ 2 w 5486"/>
                      <a:gd name="T81" fmla="*/ 2960 h 4966"/>
                      <a:gd name="T82" fmla="*/ 3031 w 5486"/>
                      <a:gd name="T83" fmla="*/ 3334 h 4966"/>
                      <a:gd name="T84" fmla="*/ 3300 w 5486"/>
                      <a:gd name="T85" fmla="*/ 3138 h 4966"/>
                      <a:gd name="T86" fmla="*/ 3572 w 5486"/>
                      <a:gd name="T87" fmla="*/ 3138 h 4966"/>
                      <a:gd name="T88" fmla="*/ 3802 w 5486"/>
                      <a:gd name="T89" fmla="*/ 3334 h 4966"/>
                      <a:gd name="T90" fmla="*/ 3572 w 5486"/>
                      <a:gd name="T91" fmla="*/ 3138 h 4966"/>
                      <a:gd name="T92" fmla="*/ 4076 w 5486"/>
                      <a:gd name="T93" fmla="*/ 3334 h 4966"/>
                      <a:gd name="T94" fmla="*/ 4345 w 5486"/>
                      <a:gd name="T95" fmla="*/ 3138 h 4966"/>
                      <a:gd name="T96" fmla="*/ 3110 w 5486"/>
                      <a:gd name="T97" fmla="*/ 3595 h 4966"/>
                      <a:gd name="T98" fmla="*/ 3159 w 5486"/>
                      <a:gd name="T99" fmla="*/ 3595 h 4966"/>
                      <a:gd name="T100" fmla="*/ 4155 w 5486"/>
                      <a:gd name="T101" fmla="*/ 3595 h 4966"/>
                      <a:gd name="T102" fmla="*/ 4204 w 5486"/>
                      <a:gd name="T103" fmla="*/ 3595 h 4966"/>
                      <a:gd name="T104" fmla="*/ 0 w 5486"/>
                      <a:gd name="T105" fmla="*/ 3744 h 4966"/>
                      <a:gd name="T106" fmla="*/ 1829 w 5486"/>
                      <a:gd name="T107" fmla="*/ 4966 h 4966"/>
                      <a:gd name="T108" fmla="*/ 2004 w 5486"/>
                      <a:gd name="T109" fmla="*/ 4307 h 4966"/>
                      <a:gd name="T110" fmla="*/ 384 w 5486"/>
                      <a:gd name="T111" fmla="*/ 4007 h 496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5486" h="4966">
                        <a:moveTo>
                          <a:pt x="1829" y="3"/>
                        </a:moveTo>
                        <a:cubicBezTo>
                          <a:pt x="850" y="3"/>
                          <a:pt x="51" y="387"/>
                          <a:pt x="2" y="870"/>
                        </a:cubicBezTo>
                        <a:cubicBezTo>
                          <a:pt x="29" y="1141"/>
                          <a:pt x="316" y="1329"/>
                          <a:pt x="502" y="1425"/>
                        </a:cubicBezTo>
                        <a:cubicBezTo>
                          <a:pt x="833" y="1593"/>
                          <a:pt x="1305" y="1703"/>
                          <a:pt x="1829" y="1703"/>
                        </a:cubicBezTo>
                        <a:cubicBezTo>
                          <a:pt x="1976" y="1703"/>
                          <a:pt x="2120" y="1693"/>
                          <a:pt x="2257" y="1676"/>
                        </a:cubicBezTo>
                        <a:cubicBezTo>
                          <a:pt x="2598" y="1350"/>
                          <a:pt x="3051" y="1141"/>
                          <a:pt x="3553" y="1115"/>
                        </a:cubicBezTo>
                        <a:cubicBezTo>
                          <a:pt x="3603" y="1037"/>
                          <a:pt x="3647" y="954"/>
                          <a:pt x="3655" y="874"/>
                        </a:cubicBezTo>
                        <a:cubicBezTo>
                          <a:pt x="3556" y="164"/>
                          <a:pt x="2322" y="0"/>
                          <a:pt x="1829" y="3"/>
                        </a:cubicBezTo>
                        <a:close/>
                        <a:moveTo>
                          <a:pt x="3657" y="1309"/>
                        </a:moveTo>
                        <a:cubicBezTo>
                          <a:pt x="2647" y="1309"/>
                          <a:pt x="1829" y="2128"/>
                          <a:pt x="1829" y="3138"/>
                        </a:cubicBezTo>
                        <a:cubicBezTo>
                          <a:pt x="1829" y="4148"/>
                          <a:pt x="2647" y="4966"/>
                          <a:pt x="3657" y="4966"/>
                        </a:cubicBezTo>
                        <a:cubicBezTo>
                          <a:pt x="4667" y="4966"/>
                          <a:pt x="5486" y="4148"/>
                          <a:pt x="5486" y="3138"/>
                        </a:cubicBezTo>
                        <a:cubicBezTo>
                          <a:pt x="5486" y="2128"/>
                          <a:pt x="4667" y="1309"/>
                          <a:pt x="3657" y="1309"/>
                        </a:cubicBezTo>
                        <a:close/>
                        <a:moveTo>
                          <a:pt x="2" y="1393"/>
                        </a:moveTo>
                        <a:cubicBezTo>
                          <a:pt x="2" y="1660"/>
                          <a:pt x="2" y="1660"/>
                          <a:pt x="2" y="1660"/>
                        </a:cubicBezTo>
                        <a:cubicBezTo>
                          <a:pt x="22" y="1852"/>
                          <a:pt x="192" y="2050"/>
                          <a:pt x="502" y="2207"/>
                        </a:cubicBezTo>
                        <a:cubicBezTo>
                          <a:pt x="814" y="2365"/>
                          <a:pt x="1253" y="2471"/>
                          <a:pt x="1741" y="2483"/>
                        </a:cubicBezTo>
                        <a:cubicBezTo>
                          <a:pt x="1805" y="2294"/>
                          <a:pt x="1898" y="2117"/>
                          <a:pt x="2012" y="1958"/>
                        </a:cubicBezTo>
                        <a:cubicBezTo>
                          <a:pt x="1952" y="1961"/>
                          <a:pt x="1891" y="1962"/>
                          <a:pt x="1829" y="1962"/>
                        </a:cubicBezTo>
                        <a:cubicBezTo>
                          <a:pt x="1270" y="1962"/>
                          <a:pt x="762" y="1850"/>
                          <a:pt x="384" y="1658"/>
                        </a:cubicBezTo>
                        <a:cubicBezTo>
                          <a:pt x="236" y="1583"/>
                          <a:pt x="106" y="1493"/>
                          <a:pt x="2" y="1393"/>
                        </a:cubicBezTo>
                        <a:close/>
                        <a:moveTo>
                          <a:pt x="2" y="2176"/>
                        </a:moveTo>
                        <a:cubicBezTo>
                          <a:pt x="2" y="2444"/>
                          <a:pt x="2" y="2444"/>
                          <a:pt x="2" y="2444"/>
                        </a:cubicBezTo>
                        <a:cubicBezTo>
                          <a:pt x="22" y="2636"/>
                          <a:pt x="192" y="2834"/>
                          <a:pt x="502" y="2991"/>
                        </a:cubicBezTo>
                        <a:cubicBezTo>
                          <a:pt x="792" y="3137"/>
                          <a:pt x="1190" y="3241"/>
                          <a:pt x="1637" y="3264"/>
                        </a:cubicBezTo>
                        <a:cubicBezTo>
                          <a:pt x="1634" y="3222"/>
                          <a:pt x="1633" y="3180"/>
                          <a:pt x="1633" y="3138"/>
                        </a:cubicBezTo>
                        <a:cubicBezTo>
                          <a:pt x="1633" y="3002"/>
                          <a:pt x="1646" y="2870"/>
                          <a:pt x="1672" y="2742"/>
                        </a:cubicBezTo>
                        <a:cubicBezTo>
                          <a:pt x="1175" y="2722"/>
                          <a:pt x="726" y="2613"/>
                          <a:pt x="384" y="2440"/>
                        </a:cubicBezTo>
                        <a:cubicBezTo>
                          <a:pt x="236" y="2365"/>
                          <a:pt x="106" y="2277"/>
                          <a:pt x="2" y="2176"/>
                        </a:cubicBezTo>
                        <a:close/>
                        <a:moveTo>
                          <a:pt x="4700" y="2276"/>
                        </a:moveTo>
                        <a:cubicBezTo>
                          <a:pt x="4787" y="2273"/>
                          <a:pt x="4860" y="2375"/>
                          <a:pt x="4827" y="2456"/>
                        </a:cubicBezTo>
                        <a:cubicBezTo>
                          <a:pt x="4698" y="2876"/>
                          <a:pt x="4698" y="2876"/>
                          <a:pt x="4698" y="2876"/>
                        </a:cubicBezTo>
                        <a:cubicBezTo>
                          <a:pt x="4768" y="2876"/>
                          <a:pt x="4768" y="2876"/>
                          <a:pt x="4768" y="2876"/>
                        </a:cubicBezTo>
                        <a:cubicBezTo>
                          <a:pt x="4837" y="2876"/>
                          <a:pt x="4900" y="2938"/>
                          <a:pt x="4900" y="3007"/>
                        </a:cubicBezTo>
                        <a:cubicBezTo>
                          <a:pt x="4900" y="3076"/>
                          <a:pt x="4837" y="3139"/>
                          <a:pt x="4768" y="3138"/>
                        </a:cubicBezTo>
                        <a:cubicBezTo>
                          <a:pt x="4617" y="3138"/>
                          <a:pt x="4617" y="3138"/>
                          <a:pt x="4617" y="3138"/>
                        </a:cubicBezTo>
                        <a:cubicBezTo>
                          <a:pt x="4557" y="3334"/>
                          <a:pt x="4557" y="3334"/>
                          <a:pt x="4557" y="3334"/>
                        </a:cubicBezTo>
                        <a:cubicBezTo>
                          <a:pt x="4637" y="3334"/>
                          <a:pt x="4637" y="3334"/>
                          <a:pt x="4637" y="3334"/>
                        </a:cubicBezTo>
                        <a:cubicBezTo>
                          <a:pt x="4706" y="3333"/>
                          <a:pt x="4770" y="3395"/>
                          <a:pt x="4770" y="3464"/>
                        </a:cubicBezTo>
                        <a:cubicBezTo>
                          <a:pt x="4770" y="3533"/>
                          <a:pt x="4706" y="3596"/>
                          <a:pt x="4637" y="3595"/>
                        </a:cubicBezTo>
                        <a:cubicBezTo>
                          <a:pt x="4476" y="3595"/>
                          <a:pt x="4476" y="3595"/>
                          <a:pt x="4476" y="3595"/>
                        </a:cubicBezTo>
                        <a:cubicBezTo>
                          <a:pt x="4304" y="4154"/>
                          <a:pt x="4304" y="4154"/>
                          <a:pt x="4304" y="4154"/>
                        </a:cubicBezTo>
                        <a:cubicBezTo>
                          <a:pt x="4288" y="4207"/>
                          <a:pt x="4235" y="4246"/>
                          <a:pt x="4180" y="4246"/>
                        </a:cubicBezTo>
                        <a:cubicBezTo>
                          <a:pt x="4125" y="4246"/>
                          <a:pt x="4072" y="4207"/>
                          <a:pt x="4055" y="4154"/>
                        </a:cubicBezTo>
                        <a:cubicBezTo>
                          <a:pt x="3884" y="3595"/>
                          <a:pt x="3884" y="3595"/>
                          <a:pt x="3884" y="3595"/>
                        </a:cubicBezTo>
                        <a:cubicBezTo>
                          <a:pt x="3431" y="3595"/>
                          <a:pt x="3431" y="3595"/>
                          <a:pt x="3431" y="3595"/>
                        </a:cubicBezTo>
                        <a:cubicBezTo>
                          <a:pt x="3259" y="4154"/>
                          <a:pt x="3259" y="4154"/>
                          <a:pt x="3259" y="4154"/>
                        </a:cubicBezTo>
                        <a:cubicBezTo>
                          <a:pt x="3243" y="4207"/>
                          <a:pt x="3190" y="4246"/>
                          <a:pt x="3135" y="4246"/>
                        </a:cubicBezTo>
                        <a:cubicBezTo>
                          <a:pt x="3080" y="4246"/>
                          <a:pt x="3027" y="4207"/>
                          <a:pt x="3010" y="4154"/>
                        </a:cubicBezTo>
                        <a:cubicBezTo>
                          <a:pt x="2839" y="3595"/>
                          <a:pt x="2839" y="3595"/>
                          <a:pt x="2839" y="3595"/>
                        </a:cubicBezTo>
                        <a:cubicBezTo>
                          <a:pt x="2678" y="3595"/>
                          <a:pt x="2678" y="3595"/>
                          <a:pt x="2678" y="3595"/>
                        </a:cubicBezTo>
                        <a:cubicBezTo>
                          <a:pt x="2609" y="3598"/>
                          <a:pt x="2544" y="3539"/>
                          <a:pt x="2541" y="3470"/>
                        </a:cubicBezTo>
                        <a:cubicBezTo>
                          <a:pt x="2538" y="3402"/>
                          <a:pt x="2597" y="3337"/>
                          <a:pt x="2665" y="3334"/>
                        </a:cubicBezTo>
                        <a:cubicBezTo>
                          <a:pt x="2695" y="3334"/>
                          <a:pt x="2727" y="3334"/>
                          <a:pt x="2757" y="3334"/>
                        </a:cubicBezTo>
                        <a:cubicBezTo>
                          <a:pt x="2698" y="3138"/>
                          <a:pt x="2698" y="3138"/>
                          <a:pt x="2698" y="3138"/>
                        </a:cubicBezTo>
                        <a:cubicBezTo>
                          <a:pt x="2547" y="3138"/>
                          <a:pt x="2547" y="3138"/>
                          <a:pt x="2547" y="3138"/>
                        </a:cubicBezTo>
                        <a:cubicBezTo>
                          <a:pt x="2479" y="3141"/>
                          <a:pt x="2414" y="3082"/>
                          <a:pt x="2410" y="3013"/>
                        </a:cubicBezTo>
                        <a:cubicBezTo>
                          <a:pt x="2407" y="2945"/>
                          <a:pt x="2466" y="2880"/>
                          <a:pt x="2535" y="2876"/>
                        </a:cubicBezTo>
                        <a:cubicBezTo>
                          <a:pt x="2561" y="2876"/>
                          <a:pt x="2590" y="2876"/>
                          <a:pt x="2616" y="2876"/>
                        </a:cubicBezTo>
                        <a:cubicBezTo>
                          <a:pt x="2488" y="2456"/>
                          <a:pt x="2488" y="2456"/>
                          <a:pt x="2488" y="2456"/>
                        </a:cubicBezTo>
                        <a:cubicBezTo>
                          <a:pt x="2465" y="2383"/>
                          <a:pt x="2520" y="2296"/>
                          <a:pt x="2596" y="2287"/>
                        </a:cubicBezTo>
                        <a:cubicBezTo>
                          <a:pt x="2657" y="2280"/>
                          <a:pt x="2720" y="2322"/>
                          <a:pt x="2737" y="2381"/>
                        </a:cubicBezTo>
                        <a:cubicBezTo>
                          <a:pt x="2890" y="2876"/>
                          <a:pt x="2890" y="2876"/>
                          <a:pt x="2890" y="2876"/>
                        </a:cubicBezTo>
                        <a:cubicBezTo>
                          <a:pt x="3380" y="2876"/>
                          <a:pt x="3380" y="2876"/>
                          <a:pt x="3380" y="2876"/>
                        </a:cubicBezTo>
                        <a:cubicBezTo>
                          <a:pt x="3533" y="2381"/>
                          <a:pt x="3533" y="2381"/>
                          <a:pt x="3533" y="2381"/>
                        </a:cubicBezTo>
                        <a:cubicBezTo>
                          <a:pt x="3550" y="2328"/>
                          <a:pt x="3602" y="2289"/>
                          <a:pt x="3657" y="2289"/>
                        </a:cubicBezTo>
                        <a:cubicBezTo>
                          <a:pt x="3712" y="2289"/>
                          <a:pt x="3765" y="2328"/>
                          <a:pt x="3782" y="2381"/>
                        </a:cubicBezTo>
                        <a:cubicBezTo>
                          <a:pt x="3935" y="2876"/>
                          <a:pt x="3935" y="2876"/>
                          <a:pt x="3935" y="2876"/>
                        </a:cubicBezTo>
                        <a:cubicBezTo>
                          <a:pt x="4425" y="2876"/>
                          <a:pt x="4425" y="2876"/>
                          <a:pt x="4425" y="2876"/>
                        </a:cubicBezTo>
                        <a:cubicBezTo>
                          <a:pt x="4578" y="2381"/>
                          <a:pt x="4578" y="2381"/>
                          <a:pt x="4578" y="2381"/>
                        </a:cubicBezTo>
                        <a:cubicBezTo>
                          <a:pt x="4589" y="2324"/>
                          <a:pt x="4643" y="2279"/>
                          <a:pt x="4700" y="2276"/>
                        </a:cubicBezTo>
                        <a:close/>
                        <a:moveTo>
                          <a:pt x="3657" y="2860"/>
                        </a:moveTo>
                        <a:cubicBezTo>
                          <a:pt x="3653" y="2876"/>
                          <a:pt x="3653" y="2876"/>
                          <a:pt x="3653" y="2876"/>
                        </a:cubicBezTo>
                        <a:cubicBezTo>
                          <a:pt x="3661" y="2876"/>
                          <a:pt x="3661" y="2876"/>
                          <a:pt x="3661" y="2876"/>
                        </a:cubicBezTo>
                        <a:lnTo>
                          <a:pt x="3657" y="2860"/>
                        </a:lnTo>
                        <a:close/>
                        <a:moveTo>
                          <a:pt x="2" y="2960"/>
                        </a:moveTo>
                        <a:cubicBezTo>
                          <a:pt x="2" y="3228"/>
                          <a:pt x="2" y="3228"/>
                          <a:pt x="2" y="3228"/>
                        </a:cubicBezTo>
                        <a:cubicBezTo>
                          <a:pt x="22" y="3420"/>
                          <a:pt x="192" y="3618"/>
                          <a:pt x="502" y="3775"/>
                        </a:cubicBezTo>
                        <a:cubicBezTo>
                          <a:pt x="961" y="3999"/>
                          <a:pt x="1438" y="4049"/>
                          <a:pt x="1851" y="4052"/>
                        </a:cubicBezTo>
                        <a:cubicBezTo>
                          <a:pt x="1768" y="3888"/>
                          <a:pt x="1706" y="3711"/>
                          <a:pt x="1669" y="3526"/>
                        </a:cubicBezTo>
                        <a:cubicBezTo>
                          <a:pt x="1174" y="3506"/>
                          <a:pt x="726" y="3397"/>
                          <a:pt x="384" y="3223"/>
                        </a:cubicBezTo>
                        <a:cubicBezTo>
                          <a:pt x="236" y="3149"/>
                          <a:pt x="106" y="3061"/>
                          <a:pt x="2" y="2960"/>
                        </a:cubicBezTo>
                        <a:close/>
                        <a:moveTo>
                          <a:pt x="2970" y="3138"/>
                        </a:moveTo>
                        <a:cubicBezTo>
                          <a:pt x="3031" y="3334"/>
                          <a:pt x="3031" y="3334"/>
                          <a:pt x="3031" y="3334"/>
                        </a:cubicBezTo>
                        <a:cubicBezTo>
                          <a:pt x="3239" y="3334"/>
                          <a:pt x="3239" y="3334"/>
                          <a:pt x="3239" y="3334"/>
                        </a:cubicBezTo>
                        <a:cubicBezTo>
                          <a:pt x="3300" y="3138"/>
                          <a:pt x="3300" y="3138"/>
                          <a:pt x="3300" y="3138"/>
                        </a:cubicBezTo>
                        <a:lnTo>
                          <a:pt x="2970" y="3138"/>
                        </a:lnTo>
                        <a:close/>
                        <a:moveTo>
                          <a:pt x="3572" y="3138"/>
                        </a:moveTo>
                        <a:cubicBezTo>
                          <a:pt x="3512" y="3334"/>
                          <a:pt x="3512" y="3334"/>
                          <a:pt x="3512" y="3334"/>
                        </a:cubicBezTo>
                        <a:cubicBezTo>
                          <a:pt x="3802" y="3334"/>
                          <a:pt x="3802" y="3334"/>
                          <a:pt x="3802" y="3334"/>
                        </a:cubicBezTo>
                        <a:cubicBezTo>
                          <a:pt x="3743" y="3138"/>
                          <a:pt x="3743" y="3138"/>
                          <a:pt x="3743" y="3138"/>
                        </a:cubicBezTo>
                        <a:lnTo>
                          <a:pt x="3572" y="3138"/>
                        </a:lnTo>
                        <a:close/>
                        <a:moveTo>
                          <a:pt x="4015" y="3138"/>
                        </a:moveTo>
                        <a:cubicBezTo>
                          <a:pt x="4076" y="3334"/>
                          <a:pt x="4076" y="3334"/>
                          <a:pt x="4076" y="3334"/>
                        </a:cubicBezTo>
                        <a:cubicBezTo>
                          <a:pt x="4284" y="3334"/>
                          <a:pt x="4284" y="3334"/>
                          <a:pt x="4284" y="3334"/>
                        </a:cubicBezTo>
                        <a:cubicBezTo>
                          <a:pt x="4345" y="3138"/>
                          <a:pt x="4345" y="3138"/>
                          <a:pt x="4345" y="3138"/>
                        </a:cubicBezTo>
                        <a:lnTo>
                          <a:pt x="4015" y="3138"/>
                        </a:lnTo>
                        <a:close/>
                        <a:moveTo>
                          <a:pt x="3110" y="3595"/>
                        </a:moveTo>
                        <a:cubicBezTo>
                          <a:pt x="3135" y="3675"/>
                          <a:pt x="3135" y="3675"/>
                          <a:pt x="3135" y="3675"/>
                        </a:cubicBezTo>
                        <a:cubicBezTo>
                          <a:pt x="3159" y="3595"/>
                          <a:pt x="3159" y="3595"/>
                          <a:pt x="3159" y="3595"/>
                        </a:cubicBezTo>
                        <a:lnTo>
                          <a:pt x="3110" y="3595"/>
                        </a:lnTo>
                        <a:close/>
                        <a:moveTo>
                          <a:pt x="4155" y="3595"/>
                        </a:moveTo>
                        <a:cubicBezTo>
                          <a:pt x="4180" y="3675"/>
                          <a:pt x="4180" y="3675"/>
                          <a:pt x="4180" y="3675"/>
                        </a:cubicBezTo>
                        <a:cubicBezTo>
                          <a:pt x="4204" y="3595"/>
                          <a:pt x="4204" y="3595"/>
                          <a:pt x="4204" y="3595"/>
                        </a:cubicBezTo>
                        <a:lnTo>
                          <a:pt x="4155" y="3595"/>
                        </a:lnTo>
                        <a:close/>
                        <a:moveTo>
                          <a:pt x="0" y="3744"/>
                        </a:moveTo>
                        <a:cubicBezTo>
                          <a:pt x="0" y="4052"/>
                          <a:pt x="0" y="4052"/>
                          <a:pt x="0" y="4052"/>
                        </a:cubicBezTo>
                        <a:cubicBezTo>
                          <a:pt x="0" y="4557"/>
                          <a:pt x="819" y="4966"/>
                          <a:pt x="1829" y="4966"/>
                        </a:cubicBezTo>
                        <a:cubicBezTo>
                          <a:pt x="2113" y="4966"/>
                          <a:pt x="2381" y="4933"/>
                          <a:pt x="2621" y="4875"/>
                        </a:cubicBezTo>
                        <a:cubicBezTo>
                          <a:pt x="2378" y="4729"/>
                          <a:pt x="2167" y="4537"/>
                          <a:pt x="2004" y="4307"/>
                        </a:cubicBezTo>
                        <a:cubicBezTo>
                          <a:pt x="1946" y="4310"/>
                          <a:pt x="1888" y="4313"/>
                          <a:pt x="1829" y="4313"/>
                        </a:cubicBezTo>
                        <a:cubicBezTo>
                          <a:pt x="1270" y="4313"/>
                          <a:pt x="762" y="4199"/>
                          <a:pt x="384" y="4007"/>
                        </a:cubicBezTo>
                        <a:cubicBezTo>
                          <a:pt x="235" y="3932"/>
                          <a:pt x="105" y="3845"/>
                          <a:pt x="0" y="3744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alpha val="25000"/>
                    </a:schemeClr>
                  </a:solidFill>
                  <a:ln>
                    <a:noFill/>
                  </a:ln>
                </p:spPr>
                <p:txBody>
                  <a:bodyPr vert="horz" wrap="square" lIns="77418" tIns="38709" rIns="77418" bIns="38709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ko-KR" altLang="en-US" sz="2000" dirty="0"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5B94099B-8B92-889A-C39C-5C4558CDF31D}"/>
                      </a:ext>
                    </a:extLst>
                  </p:cNvPr>
                  <p:cNvSpPr txBox="1"/>
                  <p:nvPr/>
                </p:nvSpPr>
                <p:spPr>
                  <a:xfrm>
                    <a:off x="5184221" y="5265113"/>
                    <a:ext cx="956310" cy="403335"/>
                  </a:xfrm>
                  <a:prstGeom prst="rect">
                    <a:avLst/>
                  </a:prstGeom>
                  <a:noFill/>
                  <a:effectLst/>
                </p:spPr>
                <p:txBody>
                  <a:bodyPr wrap="none" rtlCol="0">
                    <a:spAutoFit/>
                  </a:bodyPr>
                  <a:lstStyle>
                    <a:defPPr>
                      <a:defRPr lang="en-US"/>
                    </a:defPPr>
                    <a:lvl1pPr>
                      <a:defRPr b="1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accent4">
                            <a:lumMod val="7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defRPr>
                    </a:lvl1pPr>
                  </a:lstStyle>
                  <a:p>
                    <a:pPr algn="ctr"/>
                    <a:r>
                      <a:rPr lang="ko-KR" altLang="en-US" sz="2800" dirty="0">
                        <a:solidFill>
                          <a:schemeClr val="tx1"/>
                        </a:solidFill>
                        <a:latin typeface="세종학당 본문체" panose="020B0503000000000000" pitchFamily="50" charset="-127"/>
                        <a:ea typeface="세종학당 본문체" panose="020B0503000000000000" pitchFamily="50" charset="-127"/>
                      </a:rPr>
                      <a:t>돈 계산</a:t>
                    </a:r>
                    <a:endParaRPr lang="en-US" altLang="ko-KR" sz="2800" dirty="0">
                      <a:solidFill>
                        <a:schemeClr val="tx1"/>
                      </a:solidFill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</p:grpSp>
          </p:grpSp>
        </p:grp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6DB548F-6903-57BD-83B3-86E17FB23BE4}"/>
                </a:ext>
              </a:extLst>
            </p:cNvPr>
            <p:cNvSpPr txBox="1"/>
            <p:nvPr/>
          </p:nvSpPr>
          <p:spPr>
            <a:xfrm>
              <a:off x="911852" y="1352568"/>
              <a:ext cx="1738228" cy="482861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>
              <a:defPPr>
                <a:defRPr lang="en-US"/>
              </a:defPPr>
              <a:lvl1pPr defTabSz="914400" latinLnBrk="1">
                <a:buClr>
                  <a:srgbClr val="9F4AB6"/>
                </a:buClr>
                <a:defRPr kumimoji="1" sz="2800" b="1" spc="-8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127000" dist="38100" dir="2700000" algn="tl" rotWithShape="0">
                      <a:prstClr val="black">
                        <a:alpha val="30000"/>
                      </a:prstClr>
                    </a:outerShdw>
                  </a:effectLst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" panose="020B0604020202020204" pitchFamily="34" charset="0"/>
                </a:defRPr>
              </a:lvl1pPr>
              <a:lvl2pPr defTabSz="914400" latinLnBrk="1"/>
              <a:lvl3pPr defTabSz="914400" latinLnBrk="1"/>
              <a:lvl4pPr defTabSz="914400" latinLnBrk="1"/>
              <a:lvl5pPr defTabSz="914400" latinLnBrk="1"/>
              <a:lvl6pPr defTabSz="914400" latinLnBrk="1"/>
              <a:lvl7pPr defTabSz="914400" latinLnBrk="1"/>
              <a:lvl8pPr defTabSz="914400" latinLnBrk="1"/>
              <a:lvl9pPr defTabSz="914400" latinLnBrk="1"/>
            </a:lstStyle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4AB6"/>
                </a:buClr>
                <a:buSzTx/>
                <a:buFontTx/>
                <a:buNone/>
                <a:tabLst/>
                <a:defRPr/>
              </a:pPr>
              <a:r>
                <a:rPr kumimoji="1" lang="ko-KR" altLang="en-US" sz="4000" b="1" i="0" u="none" strike="noStrike" kern="1200" cap="none" spc="-8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chemeClr val="tx1"/>
                  </a:solidFill>
                  <a:effectLst>
                    <a:outerShdw blurRad="127000" dist="381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자폐성장애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394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2471533F-0AFB-DB0D-3D80-A5299B83A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96"/>
            <a:ext cx="17556163" cy="9875342"/>
          </a:xfrm>
          <a:prstGeom prst="rect">
            <a:avLst/>
          </a:prstGeom>
        </p:spPr>
      </p:pic>
      <p:pic>
        <p:nvPicPr>
          <p:cNvPr id="3" name="그림 2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1FB5C459-4C67-C130-C3C5-A5B7E8EFAE3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172" y="8594993"/>
            <a:ext cx="2255121" cy="955607"/>
          </a:xfrm>
          <a:prstGeom prst="rect">
            <a:avLst/>
          </a:prstGeom>
        </p:spPr>
      </p:pic>
      <p:pic>
        <p:nvPicPr>
          <p:cNvPr id="4" name="그림 3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8BC7103D-5DA1-09B0-06F8-CF3B86F43A4E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2040" y="8866609"/>
            <a:ext cx="2612090" cy="4878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313448-BBE5-1BFC-DB99-A55468966644}"/>
              </a:ext>
            </a:extLst>
          </p:cNvPr>
          <p:cNvSpPr txBox="1"/>
          <p:nvPr/>
        </p:nvSpPr>
        <p:spPr>
          <a:xfrm>
            <a:off x="2034920" y="1762132"/>
            <a:ext cx="40863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7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세종학당 제목체" panose="020B0803000000000000" pitchFamily="50" charset="-127"/>
                <a:ea typeface="세종학당 제목체" panose="020B0803000000000000" pitchFamily="50" charset="-127"/>
              </a:rPr>
              <a:t>강의 목차</a:t>
            </a:r>
            <a:endParaRPr lang="en-US" altLang="ko-KR" sz="72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세종학당 제목체" panose="020B0803000000000000" pitchFamily="50" charset="-127"/>
              <a:ea typeface="세종학당 제목체" panose="020B0803000000000000" pitchFamily="50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582510-BEB7-9724-8362-18E6C5325E35}"/>
              </a:ext>
            </a:extLst>
          </p:cNvPr>
          <p:cNvSpPr txBox="1"/>
          <p:nvPr/>
        </p:nvSpPr>
        <p:spPr>
          <a:xfrm>
            <a:off x="2319130" y="3510031"/>
            <a:ext cx="7071231" cy="4208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장애 정의 바로 알기</a:t>
            </a:r>
            <a:endParaRPr lang="en-US" altLang="ko-KR" sz="3200" b="1" dirty="0"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함께 일하는 동료</a:t>
            </a:r>
            <a:r>
              <a:rPr lang="en-US" altLang="ko-KR" sz="32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(</a:t>
            </a:r>
            <a:r>
              <a:rPr lang="ko-KR" altLang="en-US" sz="32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장애인</a:t>
            </a:r>
            <a:r>
              <a:rPr lang="en-US" altLang="ko-KR" sz="32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)</a:t>
            </a:r>
            <a:r>
              <a:rPr lang="ko-KR" altLang="en-US" sz="32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 바로 알기</a:t>
            </a:r>
            <a:endParaRPr lang="en-US" altLang="ko-KR" sz="3200" b="1" dirty="0"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장애유형 이해하기</a:t>
            </a:r>
            <a:endParaRPr lang="en-US" altLang="ko-KR" sz="3200" b="1" dirty="0"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장애인과 함께 일하기</a:t>
            </a:r>
            <a:r>
              <a:rPr lang="en-US" altLang="ko-KR" sz="32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(</a:t>
            </a:r>
            <a:r>
              <a:rPr lang="ko-KR" altLang="en-US" sz="32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차별</a:t>
            </a:r>
            <a:r>
              <a:rPr lang="en-US" altLang="ko-KR" sz="32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/</a:t>
            </a:r>
            <a:r>
              <a:rPr lang="ko-KR" altLang="en-US" sz="32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인권</a:t>
            </a:r>
            <a:r>
              <a:rPr lang="en-US" altLang="ko-KR" sz="32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sz="3200" b="1" dirty="0"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  <a:p>
            <a:pPr>
              <a:lnSpc>
                <a:spcPct val="150000"/>
              </a:lnSpc>
            </a:pPr>
            <a:endParaRPr lang="ko-KR" altLang="en-US" sz="2000" b="1" dirty="0"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778FB8-1DDB-CD49-525C-F5565EF2DD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9329D796-024D-1EF5-0D38-4ADEAA72C0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B77A5312-47E8-CDD8-7368-545694FDEB5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19EA04F0-E9C9-4FCE-9E64-1AF3A1367EB9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24E725-F796-1196-AB4B-12F7C809B75D}"/>
              </a:ext>
            </a:extLst>
          </p:cNvPr>
          <p:cNvSpPr txBox="1"/>
          <p:nvPr/>
        </p:nvSpPr>
        <p:spPr>
          <a:xfrm>
            <a:off x="4902362" y="4137048"/>
            <a:ext cx="75616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[</a:t>
            </a:r>
            <a:r>
              <a:rPr lang="ko-KR" alt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장애인과 함께 일하기</a:t>
            </a:r>
            <a:r>
              <a:rPr lang="en-US" altLang="ko-KR" sz="60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0823443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5B6615-6743-A3E2-D2AE-5DA1DB04BE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54092921-5731-78D8-0FD4-1C0F37662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DB2F5395-789F-8DF5-014D-016F5748CA1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A56C11C4-5155-76EC-BC97-0736646A8845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D3E2BE70-B6A0-2621-F1A7-D1153FF5BF8C}"/>
              </a:ext>
            </a:extLst>
          </p:cNvPr>
          <p:cNvGrpSpPr/>
          <p:nvPr/>
        </p:nvGrpSpPr>
        <p:grpSpPr>
          <a:xfrm>
            <a:off x="1876150" y="603849"/>
            <a:ext cx="10714230" cy="7783204"/>
            <a:chOff x="663432" y="1000850"/>
            <a:chExt cx="7812164" cy="5328888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2DBC1906-0B1E-77A7-45DD-8D8A0C68C9AC}"/>
                </a:ext>
              </a:extLst>
            </p:cNvPr>
            <p:cNvGrpSpPr/>
            <p:nvPr/>
          </p:nvGrpSpPr>
          <p:grpSpPr>
            <a:xfrm>
              <a:off x="1223157" y="1763512"/>
              <a:ext cx="7252439" cy="4566226"/>
              <a:chOff x="405441" y="335305"/>
              <a:chExt cx="8070156" cy="5994433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C23AD167-B944-8290-9B0B-B6A0391B77BE}"/>
                  </a:ext>
                </a:extLst>
              </p:cNvPr>
              <p:cNvSpPr/>
              <p:nvPr/>
            </p:nvSpPr>
            <p:spPr>
              <a:xfrm>
                <a:off x="1400197" y="3632923"/>
                <a:ext cx="2696815" cy="2696815"/>
              </a:xfrm>
              <a:prstGeom prst="ellipse">
                <a:avLst/>
              </a:prstGeom>
              <a:solidFill>
                <a:srgbClr val="A4D7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38B16E37-4F3C-2B40-5A47-B199377CFDD1}"/>
                  </a:ext>
                </a:extLst>
              </p:cNvPr>
              <p:cNvSpPr/>
              <p:nvPr/>
            </p:nvSpPr>
            <p:spPr>
              <a:xfrm>
                <a:off x="405441" y="699664"/>
                <a:ext cx="5349613" cy="58093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defTabSz="914363"/>
                <a:r>
                  <a:rPr lang="ko-KR" altLang="en-US" sz="36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장애인의 고용촉진 및 직업재활법 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BF1953C8-962C-2D6F-9416-47B4E4780A4F}"/>
                  </a:ext>
                </a:extLst>
              </p:cNvPr>
              <p:cNvSpPr txBox="1"/>
              <p:nvPr/>
            </p:nvSpPr>
            <p:spPr>
              <a:xfrm>
                <a:off x="405441" y="335305"/>
                <a:ext cx="2895388" cy="359624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>
                <a:defPPr>
                  <a:defRPr lang="ko-KR"/>
                </a:defPPr>
                <a:lvl1pPr defTabSz="914363">
                  <a:defRPr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공체 Medium" panose="00000600000000000000" pitchFamily="2" charset="-127"/>
                    <a:ea typeface="공체 Medium" panose="00000600000000000000" pitchFamily="2" charset="-127"/>
                    <a:cs typeface="함초롬바탕" panose="02030504000101010101" pitchFamily="18" charset="-127"/>
                  </a:defRPr>
                </a:lvl1pPr>
                <a:lvl2pPr marL="457182" defTabSz="914363"/>
                <a:lvl3pPr marL="914363" defTabSz="914363"/>
                <a:lvl4pPr marL="1371545" defTabSz="914363"/>
                <a:lvl5pPr marL="1828727" defTabSz="914363"/>
                <a:lvl6pPr marL="2285909" defTabSz="914363"/>
                <a:lvl7pPr marL="2743090" defTabSz="914363"/>
                <a:lvl8pPr marL="3200272" defTabSz="914363"/>
                <a:lvl9pPr marL="3657454" defTabSz="914363"/>
              </a:lstStyle>
              <a:p>
                <a:pPr defTabSz="914363"/>
                <a:r>
                  <a:rPr lang="ko-KR" altLang="en-US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장애인고용의 법적</a:t>
                </a:r>
                <a:r>
                  <a:rPr lang="en-US" altLang="ko-KR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</a:t>
                </a:r>
                <a:r>
                  <a:rPr lang="ko-KR" altLang="en-US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제도적 내용 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8E70417-19B3-E46B-7FC9-F7C16DA219DB}"/>
                  </a:ext>
                </a:extLst>
              </p:cNvPr>
              <p:cNvSpPr txBox="1"/>
              <p:nvPr/>
            </p:nvSpPr>
            <p:spPr>
              <a:xfrm>
                <a:off x="3601482" y="1891097"/>
                <a:ext cx="4580961" cy="106503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20000"/>
                  </a:lnSpc>
                  <a:defRPr sz="1400" b="0" ker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넥슨Lv1고딕" panose="00000500000000000000" pitchFamily="2" charset="-127"/>
                    <a:ea typeface="넥슨Lv1고딕" panose="000005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r>
                  <a:rPr lang="ko-KR" altLang="en-US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이 법은 장애인이 그 능력에 맞는 직업생활을 통하여 </a:t>
                </a:r>
              </a:p>
              <a:p>
                <a:r>
                  <a:rPr lang="ko-KR" altLang="en-US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인간다운 생활을 할 수 있도록 장애인의 고용촉진 및</a:t>
                </a:r>
                <a:br>
                  <a:rPr lang="en-US" altLang="ko-KR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lang="ko-KR" altLang="en-US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직업재활을 꾀하는 것을 목적으로 한다 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1D5F55C-DDB3-30E3-4B29-ACFCEFDAF63C}"/>
                  </a:ext>
                </a:extLst>
              </p:cNvPr>
              <p:cNvSpPr txBox="1"/>
              <p:nvPr/>
            </p:nvSpPr>
            <p:spPr>
              <a:xfrm>
                <a:off x="575741" y="2026903"/>
                <a:ext cx="2752322" cy="80500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00000"/>
                  </a:lnSpc>
                  <a:spcBef>
                    <a:spcPts val="200"/>
                  </a:spcBef>
                  <a:defRPr sz="1050" b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Y 너만을 비춤체" panose="020B0600000101010101" pitchFamily="50" charset="-127"/>
                    <a:ea typeface="Y 너만을 비춤체" panose="020B0600000101010101" pitchFamily="50" charset="-127"/>
                  </a:defRPr>
                </a:lvl1pPr>
              </a:lstStyle>
              <a:p>
                <a:pPr algn="ctr">
                  <a:lnSpc>
                    <a:spcPct val="110000"/>
                  </a:lnSpc>
                  <a:spcBef>
                    <a:spcPts val="0"/>
                  </a:spcBef>
                </a:pPr>
                <a:r>
                  <a:rPr lang="ko-KR" altLang="en-US" sz="2400" b="1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장애인 고용촉진 및</a:t>
                </a:r>
                <a:br>
                  <a:rPr lang="ko-KR" altLang="en-US" sz="2400" b="1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lang="ko-KR" altLang="en-US" sz="2400" b="1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직업재활법 제</a:t>
                </a:r>
                <a:r>
                  <a:rPr lang="en-US" altLang="ko-KR" sz="2400" b="1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1</a:t>
                </a:r>
                <a:r>
                  <a:rPr lang="ko-KR" altLang="en-US" sz="2400" b="1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조 </a:t>
                </a:r>
                <a:r>
                  <a:rPr lang="en-US" altLang="ko-KR" sz="2400" b="1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(</a:t>
                </a:r>
                <a:r>
                  <a:rPr lang="ko-KR" altLang="en-US" sz="2400" b="1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목적</a:t>
                </a:r>
                <a:r>
                  <a:rPr lang="en-US" altLang="ko-KR" sz="2400" b="1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) </a:t>
                </a:r>
              </a:p>
            </p:txBody>
          </p:sp>
          <p:cxnSp>
            <p:nvCxnSpPr>
              <p:cNvPr id="14" name="직선 연결선 13">
                <a:extLst>
                  <a:ext uri="{FF2B5EF4-FFF2-40B4-BE49-F238E27FC236}">
                    <a16:creationId xmlns:a16="http://schemas.microsoft.com/office/drawing/2014/main" id="{5A65D3DD-FDBB-C64B-2775-1872C708E2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4155" y="1798098"/>
                <a:ext cx="2795494" cy="0"/>
              </a:xfrm>
              <a:prstGeom prst="line">
                <a:avLst/>
              </a:prstGeom>
              <a:noFill/>
              <a:ln w="19050">
                <a:solidFill>
                  <a:srgbClr val="A4D76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557BBD71-CAA1-79C8-5317-FFE0218516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4155" y="2925229"/>
                <a:ext cx="2795494" cy="0"/>
              </a:xfrm>
              <a:prstGeom prst="line">
                <a:avLst/>
              </a:prstGeom>
              <a:noFill/>
              <a:ln w="19050">
                <a:solidFill>
                  <a:srgbClr val="A4D76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C5C4B284-2A11-FC2B-DDD7-3A685E8AAA66}"/>
                  </a:ext>
                </a:extLst>
              </p:cNvPr>
              <p:cNvSpPr/>
              <p:nvPr/>
            </p:nvSpPr>
            <p:spPr>
              <a:xfrm>
                <a:off x="1600451" y="3833177"/>
                <a:ext cx="2296306" cy="2296306"/>
              </a:xfrm>
              <a:prstGeom prst="ellipse">
                <a:avLst/>
              </a:prstGeom>
              <a:solidFill>
                <a:srgbClr val="A4D7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BADB76E-879E-3713-844D-2F119FAB7A44}"/>
                  </a:ext>
                </a:extLst>
              </p:cNvPr>
              <p:cNvSpPr txBox="1"/>
              <p:nvPr/>
            </p:nvSpPr>
            <p:spPr>
              <a:xfrm>
                <a:off x="1869998" y="4330382"/>
                <a:ext cx="1757212" cy="15325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00000"/>
                  </a:lnSpc>
                  <a:spcBef>
                    <a:spcPts val="200"/>
                  </a:spcBef>
                  <a:defRPr sz="1050" b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Y 너만을 비춤체" panose="020B0600000101010101" pitchFamily="50" charset="-127"/>
                    <a:ea typeface="Y 너만을 비춤체" panose="020B0600000101010101" pitchFamily="50" charset="-127"/>
                  </a:defRPr>
                </a:lvl1pPr>
              </a:lstStyle>
              <a:p>
                <a:pPr algn="ctr">
                  <a:lnSpc>
                    <a:spcPct val="110000"/>
                  </a:lnSpc>
                  <a:spcBef>
                    <a:spcPts val="0"/>
                  </a:spcBef>
                </a:pPr>
                <a:r>
                  <a:rPr lang="ko-KR" altLang="en-US" sz="3200" b="1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장애인</a:t>
                </a:r>
                <a:br>
                  <a:rPr lang="en-US" altLang="ko-KR" sz="3200" b="1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lang="ko-KR" altLang="en-US" sz="3200" b="1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고용촉진 및 </a:t>
                </a:r>
              </a:p>
              <a:p>
                <a:pPr algn="ctr">
                  <a:lnSpc>
                    <a:spcPct val="110000"/>
                  </a:lnSpc>
                  <a:spcBef>
                    <a:spcPts val="0"/>
                  </a:spcBef>
                </a:pPr>
                <a:r>
                  <a:rPr lang="ko-KR" altLang="en-US" sz="3200" b="1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직업재활법 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7E7626C-7692-07F7-F5F5-6D454A148D89}"/>
                  </a:ext>
                </a:extLst>
              </p:cNvPr>
              <p:cNvSpPr txBox="1"/>
              <p:nvPr/>
            </p:nvSpPr>
            <p:spPr>
              <a:xfrm>
                <a:off x="4722647" y="4793586"/>
                <a:ext cx="2513831" cy="4011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20000"/>
                  </a:lnSpc>
                  <a:defRPr sz="1400" b="0" ker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넥슨Lv1고딕" panose="00000500000000000000" pitchFamily="2" charset="-127"/>
                    <a:ea typeface="넥슨Lv1고딕" panose="000005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r>
                  <a:rPr lang="ko-KR" altLang="en-US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장애인 생존권</a:t>
                </a:r>
                <a:r>
                  <a:rPr lang="en-US" altLang="ko-KR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·</a:t>
                </a:r>
                <a:r>
                  <a:rPr lang="ko-KR" altLang="en-US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노동권 보장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DCEA033-6B0C-E78D-51B2-E1873EA36192}"/>
                  </a:ext>
                </a:extLst>
              </p:cNvPr>
              <p:cNvSpPr txBox="1"/>
              <p:nvPr/>
            </p:nvSpPr>
            <p:spPr>
              <a:xfrm>
                <a:off x="4722647" y="4234704"/>
                <a:ext cx="2848857" cy="4011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20000"/>
                  </a:lnSpc>
                  <a:defRPr sz="1400" b="0" ker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넥슨Lv1고딕" panose="00000500000000000000" pitchFamily="2" charset="-127"/>
                    <a:ea typeface="넥슨Lv1고딕" panose="000005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r>
                  <a:rPr lang="ko-KR" altLang="en-US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장애인 스스로 자립할 권리 실현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98605179-DF6A-FBA8-73DD-0D4239A87D96}"/>
                  </a:ext>
                </a:extLst>
              </p:cNvPr>
              <p:cNvSpPr txBox="1"/>
              <p:nvPr/>
            </p:nvSpPr>
            <p:spPr>
              <a:xfrm>
                <a:off x="4722647" y="3675822"/>
                <a:ext cx="3752950" cy="4011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20000"/>
                  </a:lnSpc>
                  <a:defRPr sz="1400" b="0" ker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넥슨Lv1고딕" panose="00000500000000000000" pitchFamily="2" charset="-127"/>
                    <a:ea typeface="넥슨Lv1고딕" panose="000005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r>
                  <a:rPr lang="ko-KR" altLang="en-US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장애인 노동경력과 보수</a:t>
                </a:r>
                <a:r>
                  <a:rPr lang="en-US" altLang="ko-KR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</a:t>
                </a:r>
                <a:r>
                  <a:rPr lang="ko-KR" altLang="en-US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통상적인 삶 영위 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877C59E3-943E-BE3F-D4E8-023BD6C7DDF3}"/>
                  </a:ext>
                </a:extLst>
              </p:cNvPr>
              <p:cNvSpPr txBox="1"/>
              <p:nvPr/>
            </p:nvSpPr>
            <p:spPr>
              <a:xfrm>
                <a:off x="4722647" y="5352468"/>
                <a:ext cx="1662635" cy="4011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20000"/>
                  </a:lnSpc>
                  <a:defRPr sz="1400" b="0" ker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넥슨Lv1고딕" panose="00000500000000000000" pitchFamily="2" charset="-127"/>
                    <a:ea typeface="넥슨Lv1고딕" panose="000005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r>
                  <a:rPr lang="ko-KR" altLang="en-US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장애인 자아 실현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064DBB7-5F8F-480D-3CE6-6E30918C218C}"/>
                  </a:ext>
                </a:extLst>
              </p:cNvPr>
              <p:cNvSpPr txBox="1"/>
              <p:nvPr/>
            </p:nvSpPr>
            <p:spPr>
              <a:xfrm>
                <a:off x="4722647" y="5911351"/>
                <a:ext cx="3608680" cy="4011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20000"/>
                  </a:lnSpc>
                  <a:defRPr sz="1400" b="0" ker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넥슨Lv1고딕" panose="00000500000000000000" pitchFamily="2" charset="-127"/>
                    <a:ea typeface="넥슨Lv1고딕" panose="000005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r>
                  <a:rPr lang="ko-KR" altLang="en-US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기업</a:t>
                </a:r>
                <a:r>
                  <a:rPr lang="en-US" altLang="ko-KR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</a:t>
                </a:r>
                <a:r>
                  <a:rPr lang="ko-KR" altLang="en-US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정부</a:t>
                </a:r>
                <a:r>
                  <a:rPr lang="en-US" altLang="ko-KR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</a:t>
                </a:r>
                <a:r>
                  <a:rPr lang="ko-KR" altLang="en-US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기타 단체의 사회적 책임 인식</a:t>
                </a:r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28F0CBF1-E8C0-4B3C-0BE6-F22BC5A08687}"/>
                  </a:ext>
                </a:extLst>
              </p:cNvPr>
              <p:cNvSpPr/>
              <p:nvPr/>
            </p:nvSpPr>
            <p:spPr>
              <a:xfrm>
                <a:off x="4447981" y="3731007"/>
                <a:ext cx="274666" cy="274666"/>
              </a:xfrm>
              <a:prstGeom prst="ellipse">
                <a:avLst/>
              </a:prstGeom>
              <a:solidFill>
                <a:schemeClr val="accent2"/>
              </a:solidFill>
              <a:ln w="38100">
                <a:solidFill>
                  <a:schemeClr val="accent2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CE4CA9E8-BB19-AD47-02B0-13E29C5BFC32}"/>
                  </a:ext>
                </a:extLst>
              </p:cNvPr>
              <p:cNvSpPr/>
              <p:nvPr/>
            </p:nvSpPr>
            <p:spPr>
              <a:xfrm>
                <a:off x="4447981" y="4288695"/>
                <a:ext cx="274666" cy="274666"/>
              </a:xfrm>
              <a:prstGeom prst="ellipse">
                <a:avLst/>
              </a:prstGeom>
              <a:solidFill>
                <a:schemeClr val="accent2"/>
              </a:solidFill>
              <a:ln w="38100">
                <a:solidFill>
                  <a:schemeClr val="accent2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7CF90B56-7C9E-0030-C65F-AF22BBC53C2F}"/>
                  </a:ext>
                </a:extLst>
              </p:cNvPr>
              <p:cNvSpPr/>
              <p:nvPr/>
            </p:nvSpPr>
            <p:spPr>
              <a:xfrm>
                <a:off x="4447981" y="4846384"/>
                <a:ext cx="274666" cy="274666"/>
              </a:xfrm>
              <a:prstGeom prst="ellipse">
                <a:avLst/>
              </a:prstGeom>
              <a:solidFill>
                <a:schemeClr val="accent2"/>
              </a:solidFill>
              <a:ln w="38100">
                <a:solidFill>
                  <a:schemeClr val="accent2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6" name="타원 25">
                <a:extLst>
                  <a:ext uri="{FF2B5EF4-FFF2-40B4-BE49-F238E27FC236}">
                    <a16:creationId xmlns:a16="http://schemas.microsoft.com/office/drawing/2014/main" id="{1F30E962-6E0C-A248-BBDF-1A43D2C7FD65}"/>
                  </a:ext>
                </a:extLst>
              </p:cNvPr>
              <p:cNvSpPr/>
              <p:nvPr/>
            </p:nvSpPr>
            <p:spPr>
              <a:xfrm>
                <a:off x="4447981" y="5404072"/>
                <a:ext cx="274666" cy="274666"/>
              </a:xfrm>
              <a:prstGeom prst="ellipse">
                <a:avLst/>
              </a:prstGeom>
              <a:solidFill>
                <a:schemeClr val="accent2"/>
              </a:solidFill>
              <a:ln w="38100">
                <a:solidFill>
                  <a:schemeClr val="accent2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6D3F436D-B349-D9A4-12E6-CF40075721BB}"/>
                  </a:ext>
                </a:extLst>
              </p:cNvPr>
              <p:cNvSpPr/>
              <p:nvPr/>
            </p:nvSpPr>
            <p:spPr>
              <a:xfrm>
                <a:off x="4447981" y="5961761"/>
                <a:ext cx="274666" cy="274666"/>
              </a:xfrm>
              <a:prstGeom prst="ellipse">
                <a:avLst/>
              </a:prstGeom>
              <a:solidFill>
                <a:schemeClr val="accent2"/>
              </a:solidFill>
              <a:ln w="38100">
                <a:solidFill>
                  <a:schemeClr val="accent2">
                    <a:alpha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D494647-4A6F-FAE1-C9B0-9F1FE960AFD4}"/>
                  </a:ext>
                </a:extLst>
              </p:cNvPr>
              <p:cNvSpPr txBox="1"/>
              <p:nvPr/>
            </p:nvSpPr>
            <p:spPr>
              <a:xfrm>
                <a:off x="4457715" y="3675822"/>
                <a:ext cx="255198" cy="4011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20000"/>
                  </a:lnSpc>
                  <a:defRPr sz="1400" b="0" ker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넥슨Lv1고딕" panose="00000500000000000000" pitchFamily="2" charset="-127"/>
                    <a:ea typeface="넥슨Lv1고딕" panose="000005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pPr algn="ctr"/>
                <a:r>
                  <a:rPr lang="en-US" altLang="ko-KR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1</a:t>
                </a:r>
                <a:endParaRPr lang="ko-KR" altLang="en-US" sz="20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243BAB6-9D4E-DF7E-0EF6-D33CDC8DFF3D}"/>
                  </a:ext>
                </a:extLst>
              </p:cNvPr>
              <p:cNvSpPr txBox="1"/>
              <p:nvPr/>
            </p:nvSpPr>
            <p:spPr>
              <a:xfrm>
                <a:off x="4423250" y="4233023"/>
                <a:ext cx="324128" cy="4011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20000"/>
                  </a:lnSpc>
                  <a:defRPr sz="1400" b="0" ker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넥슨Lv1고딕" panose="00000500000000000000" pitchFamily="2" charset="-127"/>
                    <a:ea typeface="넥슨Lv1고딕" panose="000005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pPr algn="ctr"/>
                <a:r>
                  <a:rPr lang="en-US" altLang="ko-KR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2</a:t>
                </a:r>
                <a:endParaRPr lang="ko-KR" altLang="en-US" sz="20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EE28B16E-20CD-49E8-50F3-EFF18D6D2EA2}"/>
                  </a:ext>
                </a:extLst>
              </p:cNvPr>
              <p:cNvSpPr txBox="1"/>
              <p:nvPr/>
            </p:nvSpPr>
            <p:spPr>
              <a:xfrm>
                <a:off x="4424052" y="4790224"/>
                <a:ext cx="322524" cy="4011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20000"/>
                  </a:lnSpc>
                  <a:defRPr sz="1400" b="0" ker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넥슨Lv1고딕" panose="00000500000000000000" pitchFamily="2" charset="-127"/>
                    <a:ea typeface="넥슨Lv1고딕" panose="000005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pPr algn="ctr"/>
                <a:r>
                  <a:rPr lang="en-US" altLang="ko-KR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3</a:t>
                </a:r>
                <a:endParaRPr lang="ko-KR" altLang="en-US" sz="20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4ADF16FF-24B5-F01A-8D61-7350A58CDFB7}"/>
                  </a:ext>
                </a:extLst>
              </p:cNvPr>
              <p:cNvSpPr txBox="1"/>
              <p:nvPr/>
            </p:nvSpPr>
            <p:spPr>
              <a:xfrm>
                <a:off x="4422448" y="5347426"/>
                <a:ext cx="325730" cy="4011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20000"/>
                  </a:lnSpc>
                  <a:defRPr sz="1400" b="0" ker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넥슨Lv1고딕" panose="00000500000000000000" pitchFamily="2" charset="-127"/>
                    <a:ea typeface="넥슨Lv1고딕" panose="000005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pPr algn="ctr"/>
                <a:r>
                  <a:rPr lang="en-US" altLang="ko-KR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4</a:t>
                </a:r>
                <a:endParaRPr lang="ko-KR" altLang="en-US" sz="20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2C3C9065-347F-7BF1-D732-98D5E479A6D1}"/>
                  </a:ext>
                </a:extLst>
              </p:cNvPr>
              <p:cNvSpPr txBox="1"/>
              <p:nvPr/>
            </p:nvSpPr>
            <p:spPr>
              <a:xfrm>
                <a:off x="4424052" y="5904624"/>
                <a:ext cx="322524" cy="4011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20000"/>
                  </a:lnSpc>
                  <a:defRPr sz="1400" b="0" ker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넥슨Lv1고딕" panose="00000500000000000000" pitchFamily="2" charset="-127"/>
                    <a:ea typeface="넥슨Lv1고딕" panose="000005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pPr algn="ctr"/>
                <a:r>
                  <a:rPr lang="en-US" altLang="ko-KR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5</a:t>
                </a:r>
                <a:endParaRPr lang="ko-KR" altLang="en-US" sz="20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941CA6F-C698-19CF-D5AB-AE75780EE4E4}"/>
                </a:ext>
              </a:extLst>
            </p:cNvPr>
            <p:cNvSpPr txBox="1"/>
            <p:nvPr/>
          </p:nvSpPr>
          <p:spPr>
            <a:xfrm>
              <a:off x="663432" y="1000850"/>
              <a:ext cx="5001815" cy="484665"/>
            </a:xfrm>
            <a:prstGeom prst="rect">
              <a:avLst/>
            </a:prstGeom>
            <a:ln>
              <a:noFill/>
            </a:ln>
          </p:spPr>
          <p:txBody>
            <a:bodyPr wrap="none">
              <a:spAutoFit/>
            </a:bodyPr>
            <a:lstStyle>
              <a:defPPr>
                <a:defRPr lang="en-US"/>
              </a:defPPr>
              <a:lvl1pPr defTabSz="914400" latinLnBrk="1">
                <a:buClr>
                  <a:srgbClr val="9F4AB6"/>
                </a:buClr>
                <a:defRPr kumimoji="1" sz="2800" b="1" spc="-8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127000" dist="38100" dir="2700000" algn="tl" rotWithShape="0">
                      <a:prstClr val="black">
                        <a:alpha val="30000"/>
                      </a:prstClr>
                    </a:outerShdw>
                  </a:effectLst>
                  <a:latin typeface="나눔고딕 ExtraBold" panose="020D0904000000000000" pitchFamily="50" charset="-127"/>
                  <a:ea typeface="나눔고딕 ExtraBold" panose="020D0904000000000000" pitchFamily="50" charset="-127"/>
                  <a:cs typeface="Arial" panose="020B0604020202020204" pitchFamily="34" charset="0"/>
                </a:defRPr>
              </a:lvl1pPr>
              <a:lvl2pPr defTabSz="914400" latinLnBrk="1"/>
              <a:lvl3pPr defTabSz="914400" latinLnBrk="1"/>
              <a:lvl4pPr defTabSz="914400" latinLnBrk="1"/>
              <a:lvl5pPr defTabSz="914400" latinLnBrk="1"/>
              <a:lvl6pPr defTabSz="914400" latinLnBrk="1"/>
              <a:lvl7pPr defTabSz="914400" latinLnBrk="1"/>
              <a:lvl8pPr defTabSz="914400" latinLnBrk="1"/>
              <a:lvl9pPr defTabSz="914400" latinLnBrk="1"/>
            </a:lstStyle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F4AB6"/>
                </a:buClr>
                <a:buSzTx/>
                <a:buFontTx/>
                <a:buNone/>
                <a:tabLst/>
                <a:defRPr/>
              </a:pPr>
              <a:r>
                <a:rPr lang="en-US" altLang="ko-KR" sz="400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chemeClr val="tx1"/>
                  </a:solidFill>
                  <a:effectLst>
                    <a:outerShdw blurRad="127000" dist="38100" dir="2700000" algn="tl" rotWithShape="0">
                      <a:prstClr val="black">
                        <a:alpha val="20000"/>
                      </a:prstClr>
                    </a:outerShdw>
                  </a:effectLst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 </a:t>
              </a:r>
              <a:r>
                <a:rPr kumimoji="1" lang="ko-KR" altLang="en-US" sz="4000" b="1" i="0" u="none" strike="noStrike" kern="1200" cap="none" spc="-8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chemeClr val="tx1"/>
                  </a:solidFill>
                  <a:effectLst>
                    <a:outerShdw blurRad="127000" dist="38100" dir="2700000" algn="tl" rotWithShape="0">
                      <a:prstClr val="black">
                        <a:alpha val="20000"/>
                      </a:prstClr>
                    </a:outerShdw>
                  </a:effectLst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장애인 고용촉진 및 직업재활법</a:t>
              </a:r>
              <a:endParaRPr kumimoji="1" lang="ko-KR" altLang="en-US" b="1" i="0" u="none" strike="noStrike" kern="1200" cap="none" spc="-80" normalizeH="0" baseline="0" noProof="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schemeClr val="tx1"/>
                </a:solidFill>
                <a:effectLst>
                  <a:outerShdw blurRad="127000" dist="38100" dir="2700000" algn="tl" rotWithShape="0">
                    <a:prstClr val="black">
                      <a:alpha val="20000"/>
                    </a:prstClr>
                  </a:outerShdw>
                </a:effectLst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36098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0DFE9D-4A87-B2B9-E248-E7E6DB9AEA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93801731-5656-91A6-232F-3B5EAC781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CEF173E6-53C1-33C2-5348-AB0B1B22453E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CEBCEE1B-E7C7-E188-8547-1DF7F6098C82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B6643D6A-9FD2-D6A9-1CD6-C775CDEE7E9F}"/>
              </a:ext>
            </a:extLst>
          </p:cNvPr>
          <p:cNvGrpSpPr/>
          <p:nvPr/>
        </p:nvGrpSpPr>
        <p:grpSpPr>
          <a:xfrm>
            <a:off x="2056501" y="826209"/>
            <a:ext cx="10443129" cy="7526717"/>
            <a:chOff x="676276" y="997305"/>
            <a:chExt cx="7999471" cy="5310311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DAE5A245-CF06-05C8-81E3-333669D46B67}"/>
                </a:ext>
              </a:extLst>
            </p:cNvPr>
            <p:cNvGrpSpPr/>
            <p:nvPr/>
          </p:nvGrpSpPr>
          <p:grpSpPr>
            <a:xfrm>
              <a:off x="676276" y="1798098"/>
              <a:ext cx="7999471" cy="4509518"/>
              <a:chOff x="676276" y="1798098"/>
              <a:chExt cx="7999471" cy="4509518"/>
            </a:xfrm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E63913D6-1D76-D5E0-5886-0D1EBCBC7014}"/>
                  </a:ext>
                </a:extLst>
              </p:cNvPr>
              <p:cNvSpPr/>
              <p:nvPr/>
            </p:nvSpPr>
            <p:spPr>
              <a:xfrm>
                <a:off x="676276" y="3269141"/>
                <a:ext cx="7791450" cy="3038475"/>
              </a:xfrm>
              <a:prstGeom prst="roundRect">
                <a:avLst>
                  <a:gd name="adj" fmla="val 6328"/>
                </a:avLst>
              </a:prstGeom>
              <a:solidFill>
                <a:schemeClr val="bg1"/>
              </a:solidFill>
              <a:ln w="25400">
                <a:noFill/>
              </a:ln>
              <a:effectLst>
                <a:outerShdw blurRad="254000" algn="ctr" rotWithShape="0">
                  <a:schemeClr val="tx1">
                    <a:alpha val="12000"/>
                  </a:schemeClr>
                </a:outerShdw>
              </a:effectLst>
              <a:scene3d>
                <a:camera prst="orthographicFront"/>
                <a:lightRig rig="threePt" dir="t">
                  <a:rot lat="0" lon="0" rev="0"/>
                </a:lightRig>
              </a:scene3d>
              <a:sp3d>
                <a:bevelT w="0" h="0"/>
                <a:extrusionClr>
                  <a:schemeClr val="bg1">
                    <a:lumMod val="95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344E6A4-C3F5-8E00-835C-3A96EA80AF2C}"/>
                  </a:ext>
                </a:extLst>
              </p:cNvPr>
              <p:cNvSpPr txBox="1"/>
              <p:nvPr/>
            </p:nvSpPr>
            <p:spPr>
              <a:xfrm>
                <a:off x="2028675" y="4037298"/>
                <a:ext cx="5686675" cy="16177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>
                <a:defPPr>
                  <a:defRPr lang="ko-KR"/>
                </a:defPPr>
                <a:lvl1pPr>
                  <a:lnSpc>
                    <a:spcPct val="120000"/>
                  </a:lnSpc>
                  <a:defRPr sz="1400" b="0">
                    <a:ln>
                      <a:gradFill>
                        <a:gsLst>
                          <a:gs pos="0">
                            <a:schemeClr val="accent1">
                              <a:lumMod val="5000"/>
                              <a:lumOff val="95000"/>
                              <a:alpha val="0"/>
                            </a:schemeClr>
                          </a:gs>
                          <a:gs pos="100000">
                            <a:schemeClr val="bg1">
                              <a:alpha val="0"/>
                            </a:schemeClr>
                          </a:gs>
                        </a:gsLst>
                        <a:lin ang="5400000" scaled="1"/>
                      </a:gradFill>
                    </a:ln>
                    <a:latin typeface="리디바탕" panose="020B0600000101010101" pitchFamily="34" charset="-127"/>
                    <a:ea typeface="리디바탕" panose="020B0600000101010101" pitchFamily="34" charset="-127"/>
                  </a:defRPr>
                </a:lvl1pPr>
              </a:lstStyle>
              <a:p>
                <a:pPr marL="0" marR="0" lvl="0" indent="0" algn="l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0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장애인은 인간의 존엄과 가치를 가지며 행복을 추구할 권리를 가진다</a:t>
                </a:r>
                <a:r>
                  <a:rPr kumimoji="0" lang="en-US" altLang="ko-KR" sz="20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. </a:t>
                </a:r>
              </a:p>
              <a:p>
                <a:pPr marL="0" marR="0" lvl="0" indent="0" algn="l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0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장애인은 건전한 사회 구성원으로 책임 있는 삶을 살아가며 </a:t>
                </a:r>
                <a:endParaRPr kumimoji="0" lang="en-US" altLang="ko-KR" sz="2000" b="0" i="0" u="none" strike="noStrike" kern="1200" cap="none" spc="0" normalizeH="0" baseline="0" noProof="0" dirty="0">
                  <a:ln>
                    <a:gradFill>
                      <a:gsLst>
                        <a:gs pos="0">
                          <a:srgbClr val="ACE0FF">
                            <a:lumMod val="5000"/>
                            <a:lumOff val="95000"/>
                            <a:alpha val="0"/>
                          </a:srgbClr>
                        </a:gs>
                        <a:gs pos="100000">
                          <a:prstClr val="white">
                            <a:alpha val="0"/>
                          </a:prstClr>
                        </a:gs>
                      </a:gsLst>
                      <a:lin ang="5400000" scaled="1"/>
                    </a:gradFill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0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자신의 능력을 개발하여 자립하도록 노력하여야 한다</a:t>
                </a:r>
                <a:r>
                  <a:rPr kumimoji="0" lang="en-US" altLang="ko-KR" sz="20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. </a:t>
                </a:r>
              </a:p>
              <a:p>
                <a:pPr marL="0" marR="0" lvl="0" indent="0" algn="l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0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국가와 사회는 헌법과 국제연합의 장애인 권리선언의 정신에 따라 </a:t>
                </a:r>
                <a:endParaRPr kumimoji="0" lang="en-US" altLang="ko-KR" sz="2000" b="0" i="0" u="none" strike="noStrike" kern="1200" cap="none" spc="0" normalizeH="0" baseline="0" noProof="0" dirty="0">
                  <a:ln>
                    <a:gradFill>
                      <a:gsLst>
                        <a:gs pos="0">
                          <a:srgbClr val="ACE0FF">
                            <a:lumMod val="5000"/>
                            <a:lumOff val="95000"/>
                            <a:alpha val="0"/>
                          </a:srgbClr>
                        </a:gs>
                        <a:gs pos="100000">
                          <a:prstClr val="white">
                            <a:alpha val="0"/>
                          </a:prstClr>
                        </a:gs>
                      </a:gsLst>
                      <a:lin ang="5400000" scaled="1"/>
                    </a:gradFill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0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장애인의 인권을 보호하고 완전한 사회참여와 평등을 이루어 </a:t>
                </a:r>
                <a:endParaRPr kumimoji="0" lang="en-US" altLang="ko-KR" sz="2000" b="0" i="0" u="none" strike="noStrike" kern="1200" cap="none" spc="0" normalizeH="0" baseline="0" noProof="0" dirty="0">
                  <a:ln>
                    <a:gradFill>
                      <a:gsLst>
                        <a:gs pos="0">
                          <a:srgbClr val="ACE0FF">
                            <a:lumMod val="5000"/>
                            <a:lumOff val="95000"/>
                            <a:alpha val="0"/>
                          </a:srgbClr>
                        </a:gs>
                        <a:gs pos="100000">
                          <a:prstClr val="white">
                            <a:alpha val="0"/>
                          </a:prstClr>
                        </a:gs>
                      </a:gsLst>
                      <a:lin ang="5400000" scaled="1"/>
                    </a:gradFill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0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더불어 살아가는 사회를 만들기 위한 여건과 환경을 조성하여야 한다</a:t>
                </a:r>
                <a:r>
                  <a:rPr kumimoji="0" lang="en-US" altLang="ko-KR" sz="20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.</a:t>
                </a:r>
                <a:endParaRPr kumimoji="0" lang="ko-KR" altLang="en-US" sz="2000" b="0" i="0" u="none" strike="noStrike" kern="1200" cap="none" spc="0" normalizeH="0" baseline="0" noProof="0" dirty="0">
                  <a:ln>
                    <a:gradFill>
                      <a:gsLst>
                        <a:gs pos="0">
                          <a:srgbClr val="ACE0FF">
                            <a:lumMod val="5000"/>
                            <a:lumOff val="95000"/>
                            <a:alpha val="0"/>
                          </a:srgbClr>
                        </a:gs>
                        <a:gs pos="100000">
                          <a:prstClr val="white">
                            <a:alpha val="0"/>
                          </a:prstClr>
                        </a:gs>
                      </a:gsLst>
                      <a:lin ang="5400000" scaled="1"/>
                    </a:gradFill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405225B-9923-509E-001A-3B1711C17E61}"/>
                  </a:ext>
                </a:extLst>
              </p:cNvPr>
              <p:cNvSpPr txBox="1"/>
              <p:nvPr/>
            </p:nvSpPr>
            <p:spPr>
              <a:xfrm>
                <a:off x="1999774" y="5726261"/>
                <a:ext cx="1691072" cy="2885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20000"/>
                  </a:lnSpc>
                  <a:defRPr sz="1200" b="1">
                    <a:ln>
                      <a:gradFill>
                        <a:gsLst>
                          <a:gs pos="0">
                            <a:schemeClr val="accent1">
                              <a:lumMod val="5000"/>
                              <a:lumOff val="95000"/>
                              <a:alpha val="0"/>
                            </a:schemeClr>
                          </a:gs>
                          <a:gs pos="100000">
                            <a:schemeClr val="bg1">
                              <a:alpha val="0"/>
                            </a:schemeClr>
                          </a:gs>
                        </a:gsLst>
                        <a:lin ang="5400000" scaled="1"/>
                      </a:gradFill>
                    </a:ln>
                    <a:latin typeface="리디바탕" panose="020B0600000101010101" pitchFamily="34" charset="-127"/>
                    <a:ea typeface="리디바탕" panose="020B0600000101010101" pitchFamily="34" charset="-127"/>
                  </a:defRPr>
                </a:lvl1pPr>
              </a:lstStyle>
              <a:p>
                <a:pPr marL="0" marR="0" lvl="0" indent="0" algn="l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800" b="1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_ </a:t>
                </a:r>
                <a:r>
                  <a:rPr kumimoji="0" lang="ko-KR" altLang="en-US" sz="1800" b="1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장애인 인권헌장 中</a:t>
                </a:r>
              </a:p>
            </p:txBody>
          </p:sp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0758E893-6978-EF2E-33BA-5DB34CCC2B01}"/>
                  </a:ext>
                </a:extLst>
              </p:cNvPr>
              <p:cNvGrpSpPr/>
              <p:nvPr/>
            </p:nvGrpSpPr>
            <p:grpSpPr>
              <a:xfrm rot="5400000">
                <a:off x="4370432" y="2122249"/>
                <a:ext cx="403137" cy="2584503"/>
                <a:chOff x="848761" y="1902793"/>
                <a:chExt cx="364505" cy="489613"/>
              </a:xfrm>
            </p:grpSpPr>
            <p:sp>
              <p:nvSpPr>
                <p:cNvPr id="19" name="사다리꼴 18">
                  <a:extLst>
                    <a:ext uri="{FF2B5EF4-FFF2-40B4-BE49-F238E27FC236}">
                      <a16:creationId xmlns:a16="http://schemas.microsoft.com/office/drawing/2014/main" id="{1862B17E-8D77-49B0-F753-4BFBCF8CC8B0}"/>
                    </a:ext>
                  </a:extLst>
                </p:cNvPr>
                <p:cNvSpPr/>
                <p:nvPr/>
              </p:nvSpPr>
              <p:spPr>
                <a:xfrm rot="16200000">
                  <a:off x="632520" y="2119034"/>
                  <a:ext cx="489613" cy="57131"/>
                </a:xfrm>
                <a:prstGeom prst="trapezoid">
                  <a:avLst>
                    <a:gd name="adj" fmla="val 100783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20" name="사각형: 둥근 위쪽 모서리 19">
                  <a:extLst>
                    <a:ext uri="{FF2B5EF4-FFF2-40B4-BE49-F238E27FC236}">
                      <a16:creationId xmlns:a16="http://schemas.microsoft.com/office/drawing/2014/main" id="{ABBF405C-E9FC-220A-6140-21F08F76D4F9}"/>
                    </a:ext>
                  </a:extLst>
                </p:cNvPr>
                <p:cNvSpPr/>
                <p:nvPr/>
              </p:nvSpPr>
              <p:spPr>
                <a:xfrm rot="5400000">
                  <a:off x="798820" y="1964709"/>
                  <a:ext cx="464387" cy="364504"/>
                </a:xfrm>
                <a:prstGeom prst="round2SameRect">
                  <a:avLst>
                    <a:gd name="adj1" fmla="val 30843"/>
                    <a:gd name="adj2" fmla="val 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8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ECE2D8ED-D76C-90E4-2BE9-14A05D43A8DA}"/>
                  </a:ext>
                </a:extLst>
              </p:cNvPr>
              <p:cNvSpPr txBox="1"/>
              <p:nvPr/>
            </p:nvSpPr>
            <p:spPr>
              <a:xfrm>
                <a:off x="3581572" y="3234571"/>
                <a:ext cx="1980857" cy="3691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800" b="1" i="0" u="none" strike="noStrike" kern="0" cap="none" spc="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장애인 인권헌장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87B7871-E94A-2831-5DE1-F5A1FEDABA83}"/>
                  </a:ext>
                </a:extLst>
              </p:cNvPr>
              <p:cNvSpPr txBox="1"/>
              <p:nvPr/>
            </p:nvSpPr>
            <p:spPr>
              <a:xfrm>
                <a:off x="974273" y="1990041"/>
                <a:ext cx="2702866" cy="3919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00000"/>
                  </a:lnSpc>
                  <a:spcBef>
                    <a:spcPts val="200"/>
                  </a:spcBef>
                  <a:defRPr sz="1050" b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Y 너만을 비춤체" panose="020B0600000101010101" pitchFamily="50" charset="-127"/>
                    <a:ea typeface="Y 너만을 비춤체" panose="020B0600000101010101" pitchFamily="50" charset="-127"/>
                  </a:defRPr>
                </a:lvl1pPr>
              </a:lstStyle>
              <a:p>
                <a:pPr algn="ctr">
                  <a:lnSpc>
                    <a:spcPct val="110000"/>
                  </a:lnSpc>
                  <a:spcBef>
                    <a:spcPts val="0"/>
                  </a:spcBef>
                </a:pPr>
                <a:r>
                  <a:rPr lang="ko-KR" altLang="en-US" sz="2800" b="1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대한민국 헌법 제</a:t>
                </a:r>
                <a:r>
                  <a:rPr lang="en-US" altLang="ko-KR" sz="2800" b="1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10</a:t>
                </a:r>
                <a:r>
                  <a:rPr lang="ko-KR" altLang="en-US" sz="2800" b="1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조 </a:t>
                </a:r>
                <a:endParaRPr lang="en-US" altLang="ko-KR" sz="2800" b="1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61609336-8A94-AE70-A8CC-678C5997CB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7957" y="1798098"/>
                <a:ext cx="2795494" cy="0"/>
              </a:xfrm>
              <a:prstGeom prst="line">
                <a:avLst/>
              </a:prstGeom>
              <a:noFill/>
              <a:ln w="19050">
                <a:solidFill>
                  <a:srgbClr val="A4D76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" name="직선 연결선 16">
                <a:extLst>
                  <a:ext uri="{FF2B5EF4-FFF2-40B4-BE49-F238E27FC236}">
                    <a16:creationId xmlns:a16="http://schemas.microsoft.com/office/drawing/2014/main" id="{8C01B618-A312-6A8B-6C6D-0E1EABEE114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7957" y="2566255"/>
                <a:ext cx="2795494" cy="0"/>
              </a:xfrm>
              <a:prstGeom prst="line">
                <a:avLst/>
              </a:prstGeom>
              <a:noFill/>
              <a:ln w="19050">
                <a:solidFill>
                  <a:srgbClr val="A4D76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1EF1E48C-2AB3-F698-2ADA-2F642AE45B02}"/>
                  </a:ext>
                </a:extLst>
              </p:cNvPr>
              <p:cNvSpPr txBox="1"/>
              <p:nvPr/>
            </p:nvSpPr>
            <p:spPr>
              <a:xfrm>
                <a:off x="4110149" y="1830032"/>
                <a:ext cx="4565598" cy="67749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20000"/>
                  </a:lnSpc>
                  <a:defRPr sz="1400" b="0" ker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넥슨Lv1고딕" panose="00000500000000000000" pitchFamily="2" charset="-127"/>
                    <a:ea typeface="넥슨Lv1고딕" panose="000005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r>
                  <a:rPr lang="ko-KR" altLang="en-US" sz="24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모든 국민은 인간으로서 존엄과 가치를 가지며</a:t>
                </a:r>
                <a:br>
                  <a:rPr lang="en-US" altLang="ko-KR" sz="24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lang="ko-KR" altLang="en-US" sz="24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행복을 추구할 권리를 가진다</a:t>
                </a:r>
              </a:p>
            </p:txBody>
          </p:sp>
        </p:grp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481CED7D-4DE6-C88B-0A46-5C2411A0E63E}"/>
                </a:ext>
              </a:extLst>
            </p:cNvPr>
            <p:cNvSpPr/>
            <p:nvPr/>
          </p:nvSpPr>
          <p:spPr>
            <a:xfrm>
              <a:off x="927957" y="1248266"/>
              <a:ext cx="5878229" cy="45600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marL="0" marR="0" lvl="0" indent="0" algn="l" defTabSz="914363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3600" b="1" i="0" u="none" strike="noStrike" kern="1200" cap="none" spc="0" normalizeH="0" baseline="0" noProof="0" dirty="0">
                  <a:ln>
                    <a:solidFill>
                      <a:srgbClr val="ACE0FF">
                        <a:alpha val="0"/>
                      </a:srgbClr>
                    </a:solidFill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함초롬바탕" panose="02030504000101010101" pitchFamily="18" charset="-127"/>
                </a:rPr>
                <a:t>누구나 예외 없이 보장되어야 하는 인권 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589E989-DDC6-40EB-27D1-473E7FA13E47}"/>
                </a:ext>
              </a:extLst>
            </p:cNvPr>
            <p:cNvSpPr txBox="1"/>
            <p:nvPr/>
          </p:nvSpPr>
          <p:spPr>
            <a:xfrm>
              <a:off x="927957" y="997305"/>
              <a:ext cx="1732820" cy="28228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>
              <a:defPPr>
                <a:defRPr lang="ko-KR"/>
              </a:defPPr>
              <a:lvl1pPr defTabSz="914363">
                <a:defRPr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공체 Medium" panose="00000600000000000000" pitchFamily="2" charset="-127"/>
                  <a:ea typeface="공체 Medium" panose="00000600000000000000" pitchFamily="2" charset="-127"/>
                  <a:cs typeface="함초롬바탕" panose="02030504000101010101" pitchFamily="18" charset="-127"/>
                </a:defRPr>
              </a:lvl1pPr>
              <a:lvl2pPr marL="457182" defTabSz="914363"/>
              <a:lvl3pPr marL="914363" defTabSz="914363"/>
              <a:lvl4pPr marL="1371545" defTabSz="914363"/>
              <a:lvl5pPr marL="1828727" defTabSz="914363"/>
              <a:lvl6pPr marL="2285909" defTabSz="914363"/>
              <a:lvl7pPr marL="2743090" defTabSz="914363"/>
              <a:lvl8pPr marL="3200272" defTabSz="914363"/>
              <a:lvl9pPr marL="3657454" defTabSz="914363"/>
            </a:lstStyle>
            <a:p>
              <a:pPr marL="0" marR="0" lvl="0" indent="0" algn="l" defTabSz="914363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000" b="1" i="0" u="none" strike="noStrike" kern="1200" cap="none" spc="0" normalizeH="0" baseline="0" noProof="0" dirty="0">
                  <a:ln>
                    <a:solidFill>
                      <a:srgbClr val="ACE0FF">
                        <a:alpha val="0"/>
                      </a:srgbClr>
                    </a:solidFill>
                  </a:ln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인권과 장애인 인권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13291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CDB855-EC0A-202B-31CF-3E2AED5DE4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D9559264-3D0B-5086-8B7A-4626C3AEE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910EDB90-669E-5D33-522B-65F8439CD14C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953AE6C0-BDBA-2804-FD30-288E1857244D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3920F465-EF77-F4B4-0443-677AFF24BCD0}"/>
              </a:ext>
            </a:extLst>
          </p:cNvPr>
          <p:cNvGrpSpPr/>
          <p:nvPr/>
        </p:nvGrpSpPr>
        <p:grpSpPr>
          <a:xfrm>
            <a:off x="2009073" y="561909"/>
            <a:ext cx="10627433" cy="8065661"/>
            <a:chOff x="722809" y="850288"/>
            <a:chExt cx="7594995" cy="5464762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4586E07-7355-771E-3366-0B07A1874C92}"/>
                </a:ext>
              </a:extLst>
            </p:cNvPr>
            <p:cNvGrpSpPr/>
            <p:nvPr/>
          </p:nvGrpSpPr>
          <p:grpSpPr>
            <a:xfrm>
              <a:off x="1087391" y="1863705"/>
              <a:ext cx="7230413" cy="4451345"/>
              <a:chOff x="435109" y="1456629"/>
              <a:chExt cx="8366118" cy="5087281"/>
            </a:xfrm>
          </p:grpSpPr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50E351BE-BE15-8DAF-2A0B-EDC9B5DC78CC}"/>
                  </a:ext>
                </a:extLst>
              </p:cNvPr>
              <p:cNvSpPr/>
              <p:nvPr/>
            </p:nvSpPr>
            <p:spPr>
              <a:xfrm>
                <a:off x="3766536" y="1456629"/>
                <a:ext cx="5029875" cy="5087281"/>
              </a:xfrm>
              <a:prstGeom prst="roundRect">
                <a:avLst>
                  <a:gd name="adj" fmla="val 4136"/>
                </a:avLst>
              </a:prstGeom>
              <a:solidFill>
                <a:schemeClr val="bg1"/>
              </a:solidFill>
              <a:ln w="25400">
                <a:noFill/>
              </a:ln>
              <a:effectLst>
                <a:outerShdw blurRad="254000" algn="ctr" rotWithShape="0">
                  <a:schemeClr val="tx1">
                    <a:alpha val="12000"/>
                  </a:schemeClr>
                </a:outerShdw>
              </a:effectLst>
              <a:scene3d>
                <a:camera prst="orthographicFront"/>
                <a:lightRig rig="threePt" dir="t">
                  <a:rot lat="0" lon="0" rev="0"/>
                </a:lightRig>
              </a:scene3d>
              <a:sp3d>
                <a:bevelT w="0" h="0"/>
                <a:extrusionClr>
                  <a:schemeClr val="bg1">
                    <a:lumMod val="95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686B058C-D633-F36A-0407-19A6E1BE3783}"/>
                  </a:ext>
                </a:extLst>
              </p:cNvPr>
              <p:cNvSpPr/>
              <p:nvPr/>
            </p:nvSpPr>
            <p:spPr>
              <a:xfrm>
                <a:off x="435109" y="4352751"/>
                <a:ext cx="2914140" cy="1035861"/>
              </a:xfrm>
              <a:prstGeom prst="roundRect">
                <a:avLst>
                  <a:gd name="adj" fmla="val 10288"/>
                </a:avLst>
              </a:prstGeom>
              <a:solidFill>
                <a:srgbClr val="A4D7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0DD2DCD6-60D1-74CB-7735-EEF522EEAF69}"/>
                  </a:ext>
                </a:extLst>
              </p:cNvPr>
              <p:cNvSpPr/>
              <p:nvPr/>
            </p:nvSpPr>
            <p:spPr>
              <a:xfrm>
                <a:off x="4339765" y="2576581"/>
                <a:ext cx="3788168" cy="3788168"/>
              </a:xfrm>
              <a:prstGeom prst="ellipse">
                <a:avLst/>
              </a:prstGeom>
              <a:noFill/>
              <a:ln w="47625">
                <a:gradFill flip="none" rotWithShape="1">
                  <a:gsLst>
                    <a:gs pos="12000">
                      <a:srgbClr val="51A6DB">
                        <a:alpha val="0"/>
                      </a:srgbClr>
                    </a:gs>
                    <a:gs pos="100000">
                      <a:srgbClr val="51A6DB">
                        <a:alpha val="40000"/>
                      </a:srgbClr>
                    </a:gs>
                  </a:gsLst>
                  <a:lin ang="162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4" name="사각형: 둥근 모서리 13">
                <a:extLst>
                  <a:ext uri="{FF2B5EF4-FFF2-40B4-BE49-F238E27FC236}">
                    <a16:creationId xmlns:a16="http://schemas.microsoft.com/office/drawing/2014/main" id="{9D928683-6FAC-49EA-33A3-6768AFD289D5}"/>
                  </a:ext>
                </a:extLst>
              </p:cNvPr>
              <p:cNvSpPr/>
              <p:nvPr/>
            </p:nvSpPr>
            <p:spPr>
              <a:xfrm>
                <a:off x="435109" y="3162730"/>
                <a:ext cx="2914140" cy="1035861"/>
              </a:xfrm>
              <a:prstGeom prst="roundRect">
                <a:avLst>
                  <a:gd name="adj" fmla="val 10288"/>
                </a:avLst>
              </a:prstGeom>
              <a:solidFill>
                <a:srgbClr val="A4D7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C8E74D2-81F2-B328-87F4-2098F4C846D1}"/>
                  </a:ext>
                </a:extLst>
              </p:cNvPr>
              <p:cNvSpPr txBox="1"/>
              <p:nvPr/>
            </p:nvSpPr>
            <p:spPr>
              <a:xfrm>
                <a:off x="446033" y="2233823"/>
                <a:ext cx="3098678" cy="6315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400" b="0">
                    <a:ln>
                      <a:gradFill>
                        <a:gsLst>
                          <a:gs pos="0">
                            <a:schemeClr val="accent1">
                              <a:lumMod val="5000"/>
                              <a:lumOff val="95000"/>
                              <a:alpha val="0"/>
                            </a:schemeClr>
                          </a:gs>
                          <a:gs pos="100000">
                            <a:schemeClr val="bg1">
                              <a:alpha val="0"/>
                            </a:schemeClr>
                          </a:gs>
                        </a:gsLst>
                        <a:lin ang="5400000" scaled="1"/>
                      </a:gra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pPr marL="0" marR="0" lvl="0" indent="0" algn="l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000" b="0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장애를 이유로 </a:t>
                </a:r>
                <a:endParaRPr kumimoji="0" lang="en-US" altLang="ko-KR" sz="2000" b="0" i="0" u="none" strike="noStrike" kern="1200" cap="none" spc="0" normalizeH="0" baseline="0" noProof="0" dirty="0">
                  <a:ln>
                    <a:solidFill>
                      <a:srgbClr val="ACE0FF">
                        <a:alpha val="0"/>
                      </a:srgbClr>
                    </a:solidFill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함초롬바탕" panose="02030504000101010101" pitchFamily="18" charset="-127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000" b="0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           빈번하게 발생하는 차별</a:t>
                </a:r>
                <a:endParaRPr kumimoji="0" lang="en-US" altLang="ko-KR" sz="2000" b="0" i="0" u="none" strike="noStrike" kern="1200" cap="none" spc="0" normalizeH="0" baseline="0" noProof="0" dirty="0">
                  <a:ln>
                    <a:solidFill>
                      <a:srgbClr val="ACE0FF">
                        <a:alpha val="0"/>
                      </a:srgbClr>
                    </a:solidFill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함초롬바탕" panose="02030504000101010101" pitchFamily="18" charset="-127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14B8362-F195-BA7A-B133-39640671C31B}"/>
                  </a:ext>
                </a:extLst>
              </p:cNvPr>
              <p:cNvSpPr txBox="1"/>
              <p:nvPr/>
            </p:nvSpPr>
            <p:spPr>
              <a:xfrm>
                <a:off x="1268280" y="3424191"/>
                <a:ext cx="1775994" cy="45280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 marR="0" lvl="0" indent="0" algn="ctr" defTabSz="457200" fontAlgn="auto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b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공체 Medium" panose="00000600000000000000" pitchFamily="2" charset="-127"/>
                    <a:ea typeface="공체 Medium" panose="00000600000000000000" pitchFamily="2" charset="-127"/>
                    <a:cs typeface="함초롬바탕" panose="02030504000101010101" pitchFamily="18" charset="-127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b="0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채용 및 임금</a:t>
                </a:r>
                <a:r>
                  <a:rPr kumimoji="0" lang="en-US" altLang="ko-KR" sz="1600" b="0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</a:t>
                </a:r>
                <a:r>
                  <a:rPr kumimoji="0" lang="ko-KR" altLang="en-US" sz="1600" b="0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복리후생 </a:t>
                </a:r>
                <a:endParaRPr kumimoji="0" lang="en-US" altLang="ko-KR" sz="1600" b="0" i="0" u="none" strike="noStrike" kern="1200" cap="none" spc="0" normalizeH="0" baseline="0" noProof="0" dirty="0">
                  <a:ln>
                    <a:solidFill>
                      <a:srgbClr val="ACE0FF">
                        <a:alpha val="0"/>
                      </a:srgbClr>
                    </a:solidFill>
                  </a:ln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b="0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불리한 조건 적용 </a:t>
                </a:r>
                <a:endParaRPr kumimoji="0" lang="en-US" altLang="ko-KR" sz="1600" b="0" i="0" u="none" strike="noStrike" kern="1200" cap="none" spc="0" normalizeH="0" baseline="0" noProof="0" dirty="0">
                  <a:ln>
                    <a:solidFill>
                      <a:srgbClr val="ACE0FF">
                        <a:alpha val="0"/>
                      </a:srgbClr>
                    </a:solidFill>
                  </a:ln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DC7C0BF-B319-A026-BFA7-6D6A80321BD7}"/>
                  </a:ext>
                </a:extLst>
              </p:cNvPr>
              <p:cNvSpPr txBox="1"/>
              <p:nvPr/>
            </p:nvSpPr>
            <p:spPr>
              <a:xfrm>
                <a:off x="1268280" y="4633517"/>
                <a:ext cx="1880207" cy="45280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 marR="0" lvl="0" indent="0" algn="ctr" defTabSz="457200" fontAlgn="auto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b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공체 Medium" panose="00000600000000000000" pitchFamily="2" charset="-127"/>
                    <a:ea typeface="공체 Medium" panose="00000600000000000000" pitchFamily="2" charset="-127"/>
                    <a:cs typeface="함초롬바탕" panose="02030504000101010101" pitchFamily="18" charset="-127"/>
                  </a:defRPr>
                </a:lvl1pPr>
              </a:lstStyle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b="0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행복추구권</a:t>
                </a:r>
                <a:r>
                  <a:rPr kumimoji="0" lang="en-US" altLang="ko-KR" sz="1600" b="0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b="0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교육받을 권리 등의 침해 </a:t>
                </a:r>
                <a:endParaRPr kumimoji="0" lang="en-US" altLang="ko-KR" sz="1600" b="0" i="0" u="none" strike="noStrike" kern="1200" cap="none" spc="0" normalizeH="0" baseline="0" noProof="0" dirty="0">
                  <a:ln>
                    <a:solidFill>
                      <a:srgbClr val="ACE0FF">
                        <a:alpha val="0"/>
                      </a:srgbClr>
                    </a:solidFill>
                  </a:ln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8" name="사각형: 둥근 위쪽 모서리 17">
                <a:extLst>
                  <a:ext uri="{FF2B5EF4-FFF2-40B4-BE49-F238E27FC236}">
                    <a16:creationId xmlns:a16="http://schemas.microsoft.com/office/drawing/2014/main" id="{7EB3F625-EAEC-BC7C-8F47-5D40A2E43AC5}"/>
                  </a:ext>
                </a:extLst>
              </p:cNvPr>
              <p:cNvSpPr/>
              <p:nvPr/>
            </p:nvSpPr>
            <p:spPr>
              <a:xfrm>
                <a:off x="3766536" y="1456631"/>
                <a:ext cx="5029875" cy="581338"/>
              </a:xfrm>
              <a:prstGeom prst="round2SameRect">
                <a:avLst>
                  <a:gd name="adj1" fmla="val 25430"/>
                  <a:gd name="adj2" fmla="val 0"/>
                </a:avLst>
              </a:prstGeom>
              <a:solidFill>
                <a:srgbClr val="A4D76B"/>
              </a:solidFill>
              <a:ln w="222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8A474AC-5214-D619-939E-47663C69E527}"/>
                  </a:ext>
                </a:extLst>
              </p:cNvPr>
              <p:cNvSpPr txBox="1"/>
              <p:nvPr/>
            </p:nvSpPr>
            <p:spPr>
              <a:xfrm>
                <a:off x="4570061" y="1570989"/>
                <a:ext cx="3422821" cy="3574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4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장애인차별금지법 </a:t>
                </a:r>
                <a:r>
                  <a:rPr kumimoji="0" lang="en-US" altLang="ko-KR" sz="1600" b="0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(2007.4</a:t>
                </a:r>
                <a:r>
                  <a:rPr kumimoji="0" lang="ko-KR" altLang="en-US" sz="1600" b="0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월 제정</a:t>
                </a:r>
                <a:r>
                  <a:rPr kumimoji="0" lang="en-US" altLang="ko-KR" sz="1600" b="0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)</a:t>
                </a:r>
                <a:r>
                  <a:rPr kumimoji="0" lang="ko-KR" altLang="en-US" sz="24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  </a:t>
                </a:r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725964C7-3536-978B-6E93-3A508E602ACD}"/>
                  </a:ext>
                </a:extLst>
              </p:cNvPr>
              <p:cNvSpPr/>
              <p:nvPr/>
            </p:nvSpPr>
            <p:spPr>
              <a:xfrm>
                <a:off x="5140207" y="3371871"/>
                <a:ext cx="2187284" cy="2187284"/>
              </a:xfrm>
              <a:prstGeom prst="ellipse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 w="25400">
                <a:noFill/>
              </a:ln>
              <a:effectLst/>
              <a:scene3d>
                <a:camera prst="orthographicFront"/>
                <a:lightRig rig="threePt" dir="t">
                  <a:rot lat="0" lon="0" rev="0"/>
                </a:lightRig>
              </a:scene3d>
              <a:sp3d>
                <a:bevelT w="0" h="0"/>
                <a:extrusionClr>
                  <a:schemeClr val="bg1">
                    <a:lumMod val="95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2FD4EADE-EC5B-4378-A240-91D335666CDE}"/>
                  </a:ext>
                </a:extLst>
              </p:cNvPr>
              <p:cNvSpPr/>
              <p:nvPr/>
            </p:nvSpPr>
            <p:spPr>
              <a:xfrm>
                <a:off x="5841986" y="2227734"/>
                <a:ext cx="670595" cy="670595"/>
              </a:xfrm>
              <a:prstGeom prst="ellipse">
                <a:avLst/>
              </a:prstGeom>
              <a:solidFill>
                <a:schemeClr val="bg1"/>
              </a:solidFill>
              <a:ln w="25400">
                <a:noFill/>
              </a:ln>
              <a:effectLst>
                <a:outerShdw blurRad="254000" algn="ctr" rotWithShape="0">
                  <a:schemeClr val="tx1">
                    <a:alpha val="12000"/>
                  </a:schemeClr>
                </a:outerShdw>
              </a:effectLst>
              <a:scene3d>
                <a:camera prst="orthographicFront"/>
                <a:lightRig rig="threePt" dir="t">
                  <a:rot lat="0" lon="0" rev="0"/>
                </a:lightRig>
              </a:scene3d>
              <a:sp3d>
                <a:bevelT w="0" h="0"/>
                <a:extrusionClr>
                  <a:schemeClr val="bg1">
                    <a:lumMod val="95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E931F2D4-7357-4414-107F-29DE33FA3A50}"/>
                  </a:ext>
                </a:extLst>
              </p:cNvPr>
              <p:cNvSpPr/>
              <p:nvPr/>
            </p:nvSpPr>
            <p:spPr>
              <a:xfrm>
                <a:off x="4680613" y="2650310"/>
                <a:ext cx="670595" cy="670595"/>
              </a:xfrm>
              <a:prstGeom prst="ellipse">
                <a:avLst/>
              </a:prstGeom>
              <a:solidFill>
                <a:schemeClr val="bg1"/>
              </a:solidFill>
              <a:ln w="25400">
                <a:noFill/>
              </a:ln>
              <a:effectLst>
                <a:outerShdw blurRad="254000" algn="ctr" rotWithShape="0">
                  <a:schemeClr val="tx1">
                    <a:alpha val="12000"/>
                  </a:schemeClr>
                </a:outerShdw>
              </a:effectLst>
              <a:scene3d>
                <a:camera prst="orthographicFront"/>
                <a:lightRig rig="threePt" dir="t">
                  <a:rot lat="0" lon="0" rev="0"/>
                </a:lightRig>
              </a:scene3d>
              <a:sp3d>
                <a:bevelT w="0" h="0"/>
                <a:extrusionClr>
                  <a:schemeClr val="bg1">
                    <a:lumMod val="95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D8CC079D-8AA6-A4BD-6FBD-E0AD0238D657}"/>
                  </a:ext>
                </a:extLst>
              </p:cNvPr>
              <p:cNvSpPr/>
              <p:nvPr/>
            </p:nvSpPr>
            <p:spPr>
              <a:xfrm>
                <a:off x="4058132" y="3659285"/>
                <a:ext cx="670595" cy="670595"/>
              </a:xfrm>
              <a:prstGeom prst="ellipse">
                <a:avLst/>
              </a:prstGeom>
              <a:solidFill>
                <a:schemeClr val="bg1"/>
              </a:solidFill>
              <a:ln w="25400">
                <a:noFill/>
              </a:ln>
              <a:effectLst>
                <a:outerShdw blurRad="254000" algn="ctr" rotWithShape="0">
                  <a:schemeClr val="tx1">
                    <a:alpha val="12000"/>
                  </a:schemeClr>
                </a:outerShdw>
              </a:effectLst>
              <a:scene3d>
                <a:camera prst="orthographicFront"/>
                <a:lightRig rig="threePt" dir="t">
                  <a:rot lat="0" lon="0" rev="0"/>
                </a:lightRig>
              </a:scene3d>
              <a:sp3d>
                <a:bevelT w="0" h="0"/>
                <a:extrusionClr>
                  <a:schemeClr val="bg1">
                    <a:lumMod val="95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19CC303C-D0B3-A2CA-7C4C-9FD953476C0E}"/>
                  </a:ext>
                </a:extLst>
              </p:cNvPr>
              <p:cNvSpPr/>
              <p:nvPr/>
            </p:nvSpPr>
            <p:spPr>
              <a:xfrm>
                <a:off x="4356062" y="5023283"/>
                <a:ext cx="670595" cy="670595"/>
              </a:xfrm>
              <a:prstGeom prst="ellipse">
                <a:avLst/>
              </a:prstGeom>
              <a:solidFill>
                <a:schemeClr val="bg1"/>
              </a:solidFill>
              <a:ln w="25400">
                <a:noFill/>
              </a:ln>
              <a:effectLst>
                <a:outerShdw blurRad="254000" algn="ctr" rotWithShape="0">
                  <a:schemeClr val="tx1">
                    <a:alpha val="12000"/>
                  </a:schemeClr>
                </a:outerShdw>
              </a:effectLst>
              <a:scene3d>
                <a:camera prst="orthographicFront"/>
                <a:lightRig rig="threePt" dir="t">
                  <a:rot lat="0" lon="0" rev="0"/>
                </a:lightRig>
              </a:scene3d>
              <a:sp3d>
                <a:bevelT w="0" h="0"/>
                <a:extrusionClr>
                  <a:schemeClr val="bg1">
                    <a:lumMod val="95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50757B20-32E9-23FA-D332-8A9EAB6AD2BB}"/>
                  </a:ext>
                </a:extLst>
              </p:cNvPr>
              <p:cNvSpPr/>
              <p:nvPr/>
            </p:nvSpPr>
            <p:spPr>
              <a:xfrm flipH="1">
                <a:off x="7086019" y="2650310"/>
                <a:ext cx="670595" cy="670595"/>
              </a:xfrm>
              <a:prstGeom prst="ellipse">
                <a:avLst/>
              </a:prstGeom>
              <a:solidFill>
                <a:schemeClr val="bg1"/>
              </a:solidFill>
              <a:ln w="25400">
                <a:noFill/>
              </a:ln>
              <a:effectLst>
                <a:outerShdw blurRad="254000" algn="ctr" rotWithShape="0">
                  <a:schemeClr val="tx1">
                    <a:alpha val="12000"/>
                  </a:schemeClr>
                </a:outerShdw>
              </a:effectLst>
              <a:scene3d>
                <a:camera prst="orthographicFront"/>
                <a:lightRig rig="threePt" dir="t">
                  <a:rot lat="0" lon="0" rev="0"/>
                </a:lightRig>
              </a:scene3d>
              <a:sp3d>
                <a:bevelT w="0" h="0"/>
                <a:extrusionClr>
                  <a:schemeClr val="bg1">
                    <a:lumMod val="95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6" name="타원 25">
                <a:extLst>
                  <a:ext uri="{FF2B5EF4-FFF2-40B4-BE49-F238E27FC236}">
                    <a16:creationId xmlns:a16="http://schemas.microsoft.com/office/drawing/2014/main" id="{E57EEA4F-85B0-1848-A9AF-FC3F128BFC90}"/>
                  </a:ext>
                </a:extLst>
              </p:cNvPr>
              <p:cNvSpPr/>
              <p:nvPr/>
            </p:nvSpPr>
            <p:spPr>
              <a:xfrm flipH="1">
                <a:off x="7706768" y="3659285"/>
                <a:ext cx="670595" cy="670595"/>
              </a:xfrm>
              <a:prstGeom prst="ellipse">
                <a:avLst/>
              </a:prstGeom>
              <a:solidFill>
                <a:schemeClr val="bg1"/>
              </a:solidFill>
              <a:ln w="25400">
                <a:noFill/>
              </a:ln>
              <a:effectLst>
                <a:outerShdw blurRad="254000" algn="ctr" rotWithShape="0">
                  <a:schemeClr val="tx1">
                    <a:alpha val="12000"/>
                  </a:schemeClr>
                </a:outerShdw>
              </a:effectLst>
              <a:scene3d>
                <a:camera prst="orthographicFront"/>
                <a:lightRig rig="threePt" dir="t">
                  <a:rot lat="0" lon="0" rev="0"/>
                </a:lightRig>
              </a:scene3d>
              <a:sp3d>
                <a:bevelT w="0" h="0"/>
                <a:extrusionClr>
                  <a:schemeClr val="bg1">
                    <a:lumMod val="95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7" name="타원 26">
                <a:extLst>
                  <a:ext uri="{FF2B5EF4-FFF2-40B4-BE49-F238E27FC236}">
                    <a16:creationId xmlns:a16="http://schemas.microsoft.com/office/drawing/2014/main" id="{FEB1EF46-0D49-9D98-579C-599D25FBE6BD}"/>
                  </a:ext>
                </a:extLst>
              </p:cNvPr>
              <p:cNvSpPr/>
              <p:nvPr/>
            </p:nvSpPr>
            <p:spPr>
              <a:xfrm flipH="1">
                <a:off x="7459944" y="5023283"/>
                <a:ext cx="670595" cy="670595"/>
              </a:xfrm>
              <a:prstGeom prst="ellipse">
                <a:avLst/>
              </a:prstGeom>
              <a:solidFill>
                <a:schemeClr val="bg1"/>
              </a:solidFill>
              <a:ln w="25400">
                <a:noFill/>
              </a:ln>
              <a:effectLst>
                <a:outerShdw blurRad="254000" algn="ctr" rotWithShape="0">
                  <a:schemeClr val="tx1">
                    <a:alpha val="12000"/>
                  </a:schemeClr>
                </a:outerShdw>
              </a:effectLst>
              <a:scene3d>
                <a:camera prst="orthographicFront"/>
                <a:lightRig rig="threePt" dir="t">
                  <a:rot lat="0" lon="0" rev="0"/>
                </a:lightRig>
              </a:scene3d>
              <a:sp3d>
                <a:bevelT w="0" h="0"/>
                <a:extrusionClr>
                  <a:schemeClr val="bg1">
                    <a:lumMod val="95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46953CE-3277-F168-4A3F-0BFC1870D82D}"/>
                  </a:ext>
                </a:extLst>
              </p:cNvPr>
              <p:cNvSpPr txBox="1"/>
              <p:nvPr/>
            </p:nvSpPr>
            <p:spPr>
              <a:xfrm>
                <a:off x="5794859" y="2941673"/>
                <a:ext cx="771319" cy="2633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400" b="0">
                    <a:ln>
                      <a:gradFill>
                        <a:gsLst>
                          <a:gs pos="0">
                            <a:schemeClr val="accent1">
                              <a:lumMod val="5000"/>
                              <a:lumOff val="95000"/>
                              <a:alpha val="0"/>
                            </a:schemeClr>
                          </a:gs>
                          <a:gs pos="100000">
                            <a:schemeClr val="bg1">
                              <a:alpha val="0"/>
                            </a:schemeClr>
                          </a:gs>
                        </a:gsLst>
                        <a:lin ang="5400000" scaled="1"/>
                      </a:gra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고용</a:t>
                </a:r>
                <a:endParaRPr kumimoji="0" lang="en-US" altLang="ko-KR" b="0" i="0" u="none" strike="noStrike" kern="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LINE Seed Sans KR Regular" panose="020B0603020203020204" pitchFamily="50" charset="-127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CC690C7-9164-6DA8-9BB1-BF9588730C5A}"/>
                  </a:ext>
                </a:extLst>
              </p:cNvPr>
              <p:cNvSpPr txBox="1"/>
              <p:nvPr/>
            </p:nvSpPr>
            <p:spPr>
              <a:xfrm>
                <a:off x="6760920" y="3351439"/>
                <a:ext cx="1366440" cy="2633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38100">
                  <a:bevelT w="0" h="69850"/>
                  <a:contourClr>
                    <a:schemeClr val="bg1"/>
                  </a:contourClr>
                </a:sp3d>
              </a:bodyPr>
              <a:lstStyle>
                <a:defPPr>
                  <a:defRPr lang="ko-KR"/>
                </a:defPPr>
                <a:lvl1pPr algn="ctr">
                  <a:lnSpc>
                    <a:spcPct val="120000"/>
                  </a:lnSpc>
                  <a:defRPr sz="1200" b="0" kern="0" spc="-5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공체 Light" panose="00000300000000000000" pitchFamily="2" charset="-127"/>
                    <a:ea typeface="공체 Light" panose="000003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모</a:t>
                </a:r>
                <a:r>
                  <a:rPr kumimoji="0" lang="en-US" altLang="ko-KR" sz="14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·</a:t>
                </a:r>
                <a:r>
                  <a:rPr kumimoji="0" lang="ko-KR" altLang="en-US" sz="1400" b="0" i="0" u="none" strike="noStrike" kern="0" cap="none" spc="-50" normalizeH="0" baseline="0" noProof="0" dirty="0" err="1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부성권</a:t>
                </a:r>
                <a:r>
                  <a:rPr kumimoji="0" lang="en-US" altLang="ko-KR" sz="14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</a:t>
                </a:r>
                <a:r>
                  <a:rPr kumimoji="0" lang="ko-KR" altLang="en-US" sz="14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성 등</a:t>
                </a:r>
                <a:endParaRPr kumimoji="0" lang="en-US" altLang="ko-KR" sz="1400" b="0" i="0" u="none" strike="noStrike" kern="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FAE491C-CF9B-6958-1A6E-003DBE2BA75B}"/>
                  </a:ext>
                </a:extLst>
              </p:cNvPr>
              <p:cNvSpPr txBox="1"/>
              <p:nvPr/>
            </p:nvSpPr>
            <p:spPr>
              <a:xfrm>
                <a:off x="6885876" y="5723777"/>
                <a:ext cx="1818731" cy="4635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38100">
                  <a:bevelT w="0" h="69850"/>
                  <a:contourClr>
                    <a:schemeClr val="bg1"/>
                  </a:contourClr>
                </a:sp3d>
              </a:bodyPr>
              <a:lstStyle>
                <a:defPPr>
                  <a:defRPr lang="ko-KR"/>
                </a:defPPr>
                <a:lvl1pPr algn="ctr">
                  <a:lnSpc>
                    <a:spcPct val="120000"/>
                  </a:lnSpc>
                  <a:defRPr sz="1200" b="0" kern="0" spc="-5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공체 Light" panose="00000300000000000000" pitchFamily="2" charset="-127"/>
                    <a:ea typeface="공체 Light" panose="000003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장애여성</a:t>
                </a:r>
                <a:r>
                  <a:rPr kumimoji="0" lang="en-US" altLang="ko-KR" sz="14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·</a:t>
                </a:r>
                <a:r>
                  <a:rPr kumimoji="0" lang="ko-KR" altLang="en-US" sz="14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장애아동</a:t>
                </a:r>
                <a:endParaRPr kumimoji="0" lang="en-US" altLang="ko-KR" sz="1400" b="0" i="0" u="none" strike="noStrike" kern="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4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·</a:t>
                </a:r>
                <a:r>
                  <a:rPr kumimoji="0" lang="ko-KR" altLang="en-US" sz="14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정신적 장애</a:t>
                </a:r>
                <a:endParaRPr kumimoji="0" lang="en-US" altLang="ko-KR" sz="1400" b="0" i="0" u="none" strike="noStrike" kern="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81D21CD0-1285-5615-FBD3-4F428A1E852D}"/>
                  </a:ext>
                </a:extLst>
              </p:cNvPr>
              <p:cNvSpPr txBox="1"/>
              <p:nvPr/>
            </p:nvSpPr>
            <p:spPr>
              <a:xfrm>
                <a:off x="3781994" y="5729948"/>
                <a:ext cx="1818731" cy="4635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38100">
                  <a:bevelT w="0" h="69850"/>
                  <a:contourClr>
                    <a:schemeClr val="bg1"/>
                  </a:contourClr>
                </a:sp3d>
              </a:bodyPr>
              <a:lstStyle>
                <a:defPPr>
                  <a:defRPr lang="ko-KR"/>
                </a:defPPr>
                <a:lvl1pPr algn="ctr">
                  <a:lnSpc>
                    <a:spcPct val="120000"/>
                  </a:lnSpc>
                  <a:defRPr sz="1200" b="0" kern="0" spc="-5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공체 Light" panose="00000300000000000000" pitchFamily="2" charset="-127"/>
                    <a:ea typeface="공체 Light" panose="000003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사법</a:t>
                </a:r>
                <a:r>
                  <a:rPr kumimoji="0" lang="en-US" altLang="ko-KR" sz="14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·</a:t>
                </a:r>
                <a:r>
                  <a:rPr kumimoji="0" lang="ko-KR" altLang="en-US" sz="14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행정절차 및</a:t>
                </a:r>
                <a:endParaRPr kumimoji="0" lang="en-US" altLang="ko-KR" sz="1400" b="0" i="0" u="none" strike="noStrike" kern="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서비스와 참정권</a:t>
                </a:r>
                <a:endParaRPr kumimoji="0" lang="en-US" altLang="ko-KR" sz="1400" b="0" i="0" u="none" strike="noStrike" kern="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72F8CCFE-DEA2-16D6-ACDA-05C5AC8EE906}"/>
                  </a:ext>
                </a:extLst>
              </p:cNvPr>
              <p:cNvSpPr txBox="1"/>
              <p:nvPr/>
            </p:nvSpPr>
            <p:spPr>
              <a:xfrm>
                <a:off x="3772320" y="4361988"/>
                <a:ext cx="1242218" cy="4635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38100">
                  <a:bevelT w="0" h="69850"/>
                  <a:contourClr>
                    <a:schemeClr val="bg1"/>
                  </a:contourClr>
                </a:sp3d>
              </a:bodyPr>
              <a:lstStyle>
                <a:defPPr>
                  <a:defRPr lang="ko-KR"/>
                </a:defPPr>
                <a:lvl1pPr algn="ctr">
                  <a:lnSpc>
                    <a:spcPct val="120000"/>
                  </a:lnSpc>
                  <a:defRPr sz="1200" b="0" kern="0" spc="-5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공체 Light" panose="00000300000000000000" pitchFamily="2" charset="-127"/>
                    <a:ea typeface="공체 Light" panose="000003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재화와 용역의</a:t>
                </a:r>
                <a:endParaRPr kumimoji="0" lang="en-US" altLang="ko-KR" sz="1400" b="0" i="0" u="none" strike="noStrike" kern="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제공 및 이용</a:t>
                </a:r>
                <a:endParaRPr kumimoji="0" lang="en-US" altLang="ko-KR" sz="1400" b="0" i="0" u="none" strike="noStrike" kern="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92B17F2-A053-9CD7-341E-AAE3F73F1306}"/>
                  </a:ext>
                </a:extLst>
              </p:cNvPr>
              <p:cNvSpPr txBox="1"/>
              <p:nvPr/>
            </p:nvSpPr>
            <p:spPr>
              <a:xfrm>
                <a:off x="4502860" y="3351439"/>
                <a:ext cx="1026626" cy="2633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38100">
                  <a:bevelT w="0" h="69850"/>
                  <a:contourClr>
                    <a:schemeClr val="bg1"/>
                  </a:contourClr>
                </a:sp3d>
              </a:bodyPr>
              <a:lstStyle>
                <a:defPPr>
                  <a:defRPr lang="ko-KR"/>
                </a:defPPr>
                <a:lvl1pPr algn="ctr">
                  <a:lnSpc>
                    <a:spcPct val="120000"/>
                  </a:lnSpc>
                  <a:defRPr sz="1200" b="0" kern="0" spc="-5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공체 Light" panose="00000300000000000000" pitchFamily="2" charset="-127"/>
                    <a:ea typeface="공체 Light" panose="000003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교육</a:t>
                </a:r>
                <a:endParaRPr kumimoji="0" lang="en-US" altLang="ko-KR" sz="1400" b="0" i="0" u="none" strike="noStrike" kern="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457E9644-5ABB-4626-E91D-8F3DD38ED4DD}"/>
                  </a:ext>
                </a:extLst>
              </p:cNvPr>
              <p:cNvGrpSpPr/>
              <p:nvPr/>
            </p:nvGrpSpPr>
            <p:grpSpPr>
              <a:xfrm>
                <a:off x="683397" y="3417514"/>
                <a:ext cx="526290" cy="526292"/>
                <a:chOff x="-6268969" y="377071"/>
                <a:chExt cx="5314940" cy="5314956"/>
              </a:xfrm>
            </p:grpSpPr>
            <p:sp>
              <p:nvSpPr>
                <p:cNvPr id="114" name="자유형: 도형 113">
                  <a:extLst>
                    <a:ext uri="{FF2B5EF4-FFF2-40B4-BE49-F238E27FC236}">
                      <a16:creationId xmlns:a16="http://schemas.microsoft.com/office/drawing/2014/main" id="{36923B49-3B03-B2ED-37CB-39C6EBF1ADA0}"/>
                    </a:ext>
                  </a:extLst>
                </p:cNvPr>
                <p:cNvSpPr/>
                <p:nvPr/>
              </p:nvSpPr>
              <p:spPr>
                <a:xfrm>
                  <a:off x="-2540000" y="1968500"/>
                  <a:ext cx="1498600" cy="2514600"/>
                </a:xfrm>
                <a:custGeom>
                  <a:avLst/>
                  <a:gdLst>
                    <a:gd name="connsiteX0" fmla="*/ 889000 w 1498600"/>
                    <a:gd name="connsiteY0" fmla="*/ 50800 h 2514600"/>
                    <a:gd name="connsiteX1" fmla="*/ 711200 w 1498600"/>
                    <a:gd name="connsiteY1" fmla="*/ 254000 h 2514600"/>
                    <a:gd name="connsiteX2" fmla="*/ 901700 w 1498600"/>
                    <a:gd name="connsiteY2" fmla="*/ 520700 h 2514600"/>
                    <a:gd name="connsiteX3" fmla="*/ 901700 w 1498600"/>
                    <a:gd name="connsiteY3" fmla="*/ 520700 h 2514600"/>
                    <a:gd name="connsiteX4" fmla="*/ 736600 w 1498600"/>
                    <a:gd name="connsiteY4" fmla="*/ 635000 h 2514600"/>
                    <a:gd name="connsiteX5" fmla="*/ 0 w 1498600"/>
                    <a:gd name="connsiteY5" fmla="*/ 635000 h 2514600"/>
                    <a:gd name="connsiteX6" fmla="*/ 25400 w 1498600"/>
                    <a:gd name="connsiteY6" fmla="*/ 850900 h 2514600"/>
                    <a:gd name="connsiteX7" fmla="*/ 723900 w 1498600"/>
                    <a:gd name="connsiteY7" fmla="*/ 901700 h 2514600"/>
                    <a:gd name="connsiteX8" fmla="*/ 736600 w 1498600"/>
                    <a:gd name="connsiteY8" fmla="*/ 2514600 h 2514600"/>
                    <a:gd name="connsiteX9" fmla="*/ 1282700 w 1498600"/>
                    <a:gd name="connsiteY9" fmla="*/ 2476500 h 2514600"/>
                    <a:gd name="connsiteX10" fmla="*/ 1231900 w 1498600"/>
                    <a:gd name="connsiteY10" fmla="*/ 1612900 h 2514600"/>
                    <a:gd name="connsiteX11" fmla="*/ 1498600 w 1498600"/>
                    <a:gd name="connsiteY11" fmla="*/ 1600200 h 2514600"/>
                    <a:gd name="connsiteX12" fmla="*/ 1485900 w 1498600"/>
                    <a:gd name="connsiteY12" fmla="*/ 850900 h 2514600"/>
                    <a:gd name="connsiteX13" fmla="*/ 1295400 w 1498600"/>
                    <a:gd name="connsiteY13" fmla="*/ 596900 h 2514600"/>
                    <a:gd name="connsiteX14" fmla="*/ 1016000 w 1498600"/>
                    <a:gd name="connsiteY14" fmla="*/ 609600 h 2514600"/>
                    <a:gd name="connsiteX15" fmla="*/ 1054100 w 1498600"/>
                    <a:gd name="connsiteY15" fmla="*/ 508000 h 2514600"/>
                    <a:gd name="connsiteX16" fmla="*/ 1244600 w 1498600"/>
                    <a:gd name="connsiteY16" fmla="*/ 368300 h 2514600"/>
                    <a:gd name="connsiteX17" fmla="*/ 1270000 w 1498600"/>
                    <a:gd name="connsiteY17" fmla="*/ 254000 h 2514600"/>
                    <a:gd name="connsiteX18" fmla="*/ 914400 w 1498600"/>
                    <a:gd name="connsiteY18" fmla="*/ 0 h 2514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1498600" h="2514600">
                      <a:moveTo>
                        <a:pt x="889000" y="50800"/>
                      </a:moveTo>
                      <a:lnTo>
                        <a:pt x="711200" y="254000"/>
                      </a:lnTo>
                      <a:lnTo>
                        <a:pt x="901700" y="520700"/>
                      </a:lnTo>
                      <a:lnTo>
                        <a:pt x="901700" y="520700"/>
                      </a:lnTo>
                      <a:lnTo>
                        <a:pt x="736600" y="635000"/>
                      </a:lnTo>
                      <a:lnTo>
                        <a:pt x="0" y="635000"/>
                      </a:lnTo>
                      <a:lnTo>
                        <a:pt x="25400" y="850900"/>
                      </a:lnTo>
                      <a:lnTo>
                        <a:pt x="723900" y="901700"/>
                      </a:lnTo>
                      <a:lnTo>
                        <a:pt x="736600" y="2514600"/>
                      </a:lnTo>
                      <a:lnTo>
                        <a:pt x="1282700" y="2476500"/>
                      </a:lnTo>
                      <a:lnTo>
                        <a:pt x="1231900" y="1612900"/>
                      </a:lnTo>
                      <a:lnTo>
                        <a:pt x="1498600" y="1600200"/>
                      </a:lnTo>
                      <a:lnTo>
                        <a:pt x="1485900" y="850900"/>
                      </a:lnTo>
                      <a:lnTo>
                        <a:pt x="1295400" y="596900"/>
                      </a:lnTo>
                      <a:lnTo>
                        <a:pt x="1016000" y="609600"/>
                      </a:lnTo>
                      <a:lnTo>
                        <a:pt x="1054100" y="508000"/>
                      </a:lnTo>
                      <a:lnTo>
                        <a:pt x="1244600" y="368300"/>
                      </a:lnTo>
                      <a:lnTo>
                        <a:pt x="1270000" y="254000"/>
                      </a:lnTo>
                      <a:lnTo>
                        <a:pt x="914400" y="0"/>
                      </a:ln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15" name="자유형: 도형 114">
                  <a:extLst>
                    <a:ext uri="{FF2B5EF4-FFF2-40B4-BE49-F238E27FC236}">
                      <a16:creationId xmlns:a16="http://schemas.microsoft.com/office/drawing/2014/main" id="{1F777574-CB03-16F0-73E9-F1CFA1E49043}"/>
                    </a:ext>
                  </a:extLst>
                </p:cNvPr>
                <p:cNvSpPr/>
                <p:nvPr/>
              </p:nvSpPr>
              <p:spPr>
                <a:xfrm>
                  <a:off x="-3837168" y="3085689"/>
                  <a:ext cx="1498600" cy="2514600"/>
                </a:xfrm>
                <a:custGeom>
                  <a:avLst/>
                  <a:gdLst>
                    <a:gd name="connsiteX0" fmla="*/ 889000 w 1498600"/>
                    <a:gd name="connsiteY0" fmla="*/ 50800 h 2514600"/>
                    <a:gd name="connsiteX1" fmla="*/ 711200 w 1498600"/>
                    <a:gd name="connsiteY1" fmla="*/ 254000 h 2514600"/>
                    <a:gd name="connsiteX2" fmla="*/ 901700 w 1498600"/>
                    <a:gd name="connsiteY2" fmla="*/ 520700 h 2514600"/>
                    <a:gd name="connsiteX3" fmla="*/ 901700 w 1498600"/>
                    <a:gd name="connsiteY3" fmla="*/ 520700 h 2514600"/>
                    <a:gd name="connsiteX4" fmla="*/ 736600 w 1498600"/>
                    <a:gd name="connsiteY4" fmla="*/ 635000 h 2514600"/>
                    <a:gd name="connsiteX5" fmla="*/ 0 w 1498600"/>
                    <a:gd name="connsiteY5" fmla="*/ 635000 h 2514600"/>
                    <a:gd name="connsiteX6" fmla="*/ 25400 w 1498600"/>
                    <a:gd name="connsiteY6" fmla="*/ 850900 h 2514600"/>
                    <a:gd name="connsiteX7" fmla="*/ 723900 w 1498600"/>
                    <a:gd name="connsiteY7" fmla="*/ 901700 h 2514600"/>
                    <a:gd name="connsiteX8" fmla="*/ 736600 w 1498600"/>
                    <a:gd name="connsiteY8" fmla="*/ 2514600 h 2514600"/>
                    <a:gd name="connsiteX9" fmla="*/ 1282700 w 1498600"/>
                    <a:gd name="connsiteY9" fmla="*/ 2476500 h 2514600"/>
                    <a:gd name="connsiteX10" fmla="*/ 1231900 w 1498600"/>
                    <a:gd name="connsiteY10" fmla="*/ 1612900 h 2514600"/>
                    <a:gd name="connsiteX11" fmla="*/ 1498600 w 1498600"/>
                    <a:gd name="connsiteY11" fmla="*/ 1600200 h 2514600"/>
                    <a:gd name="connsiteX12" fmla="*/ 1485900 w 1498600"/>
                    <a:gd name="connsiteY12" fmla="*/ 850900 h 2514600"/>
                    <a:gd name="connsiteX13" fmla="*/ 1295400 w 1498600"/>
                    <a:gd name="connsiteY13" fmla="*/ 596900 h 2514600"/>
                    <a:gd name="connsiteX14" fmla="*/ 1016000 w 1498600"/>
                    <a:gd name="connsiteY14" fmla="*/ 609600 h 2514600"/>
                    <a:gd name="connsiteX15" fmla="*/ 1054100 w 1498600"/>
                    <a:gd name="connsiteY15" fmla="*/ 508000 h 2514600"/>
                    <a:gd name="connsiteX16" fmla="*/ 1244600 w 1498600"/>
                    <a:gd name="connsiteY16" fmla="*/ 368300 h 2514600"/>
                    <a:gd name="connsiteX17" fmla="*/ 1270000 w 1498600"/>
                    <a:gd name="connsiteY17" fmla="*/ 254000 h 2514600"/>
                    <a:gd name="connsiteX18" fmla="*/ 914400 w 1498600"/>
                    <a:gd name="connsiteY18" fmla="*/ 0 h 2514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1498600" h="2514600">
                      <a:moveTo>
                        <a:pt x="889000" y="50800"/>
                      </a:moveTo>
                      <a:lnTo>
                        <a:pt x="711200" y="254000"/>
                      </a:lnTo>
                      <a:lnTo>
                        <a:pt x="901700" y="520700"/>
                      </a:lnTo>
                      <a:lnTo>
                        <a:pt x="901700" y="520700"/>
                      </a:lnTo>
                      <a:lnTo>
                        <a:pt x="736600" y="635000"/>
                      </a:lnTo>
                      <a:lnTo>
                        <a:pt x="0" y="635000"/>
                      </a:lnTo>
                      <a:lnTo>
                        <a:pt x="25400" y="850900"/>
                      </a:lnTo>
                      <a:lnTo>
                        <a:pt x="723900" y="901700"/>
                      </a:lnTo>
                      <a:lnTo>
                        <a:pt x="736600" y="2514600"/>
                      </a:lnTo>
                      <a:lnTo>
                        <a:pt x="1282700" y="2476500"/>
                      </a:lnTo>
                      <a:lnTo>
                        <a:pt x="1231900" y="1612900"/>
                      </a:lnTo>
                      <a:lnTo>
                        <a:pt x="1498600" y="1600200"/>
                      </a:lnTo>
                      <a:lnTo>
                        <a:pt x="1485900" y="850900"/>
                      </a:lnTo>
                      <a:lnTo>
                        <a:pt x="1295400" y="596900"/>
                      </a:lnTo>
                      <a:lnTo>
                        <a:pt x="1016000" y="609600"/>
                      </a:lnTo>
                      <a:lnTo>
                        <a:pt x="1054100" y="508000"/>
                      </a:lnTo>
                      <a:lnTo>
                        <a:pt x="1244600" y="368300"/>
                      </a:lnTo>
                      <a:lnTo>
                        <a:pt x="1270000" y="254000"/>
                      </a:lnTo>
                      <a:lnTo>
                        <a:pt x="914400" y="0"/>
                      </a:ln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16" name="자유형: 도형 115">
                  <a:extLst>
                    <a:ext uri="{FF2B5EF4-FFF2-40B4-BE49-F238E27FC236}">
                      <a16:creationId xmlns:a16="http://schemas.microsoft.com/office/drawing/2014/main" id="{46EC0DAC-12A6-5D17-AA4A-841871972496}"/>
                    </a:ext>
                  </a:extLst>
                </p:cNvPr>
                <p:cNvSpPr/>
                <p:nvPr/>
              </p:nvSpPr>
              <p:spPr>
                <a:xfrm>
                  <a:off x="-6159500" y="1917700"/>
                  <a:ext cx="1155700" cy="3175000"/>
                </a:xfrm>
                <a:custGeom>
                  <a:avLst/>
                  <a:gdLst>
                    <a:gd name="connsiteX0" fmla="*/ 495300 w 1155700"/>
                    <a:gd name="connsiteY0" fmla="*/ 0 h 3175000"/>
                    <a:gd name="connsiteX1" fmla="*/ 241300 w 1155700"/>
                    <a:gd name="connsiteY1" fmla="*/ 190500 h 3175000"/>
                    <a:gd name="connsiteX2" fmla="*/ 266700 w 1155700"/>
                    <a:gd name="connsiteY2" fmla="*/ 508000 h 3175000"/>
                    <a:gd name="connsiteX3" fmla="*/ 419100 w 1155700"/>
                    <a:gd name="connsiteY3" fmla="*/ 749300 h 3175000"/>
                    <a:gd name="connsiteX4" fmla="*/ 152400 w 1155700"/>
                    <a:gd name="connsiteY4" fmla="*/ 800100 h 3175000"/>
                    <a:gd name="connsiteX5" fmla="*/ 12700 w 1155700"/>
                    <a:gd name="connsiteY5" fmla="*/ 901700 h 3175000"/>
                    <a:gd name="connsiteX6" fmla="*/ 0 w 1155700"/>
                    <a:gd name="connsiteY6" fmla="*/ 1955800 h 3175000"/>
                    <a:gd name="connsiteX7" fmla="*/ 203200 w 1155700"/>
                    <a:gd name="connsiteY7" fmla="*/ 1968500 h 3175000"/>
                    <a:gd name="connsiteX8" fmla="*/ 241300 w 1155700"/>
                    <a:gd name="connsiteY8" fmla="*/ 3136900 h 3175000"/>
                    <a:gd name="connsiteX9" fmla="*/ 927100 w 1155700"/>
                    <a:gd name="connsiteY9" fmla="*/ 3175000 h 3175000"/>
                    <a:gd name="connsiteX10" fmla="*/ 939800 w 1155700"/>
                    <a:gd name="connsiteY10" fmla="*/ 2006600 h 3175000"/>
                    <a:gd name="connsiteX11" fmla="*/ 1117600 w 1155700"/>
                    <a:gd name="connsiteY11" fmla="*/ 1981200 h 3175000"/>
                    <a:gd name="connsiteX12" fmla="*/ 1155700 w 1155700"/>
                    <a:gd name="connsiteY12" fmla="*/ 965200 h 3175000"/>
                    <a:gd name="connsiteX13" fmla="*/ 889000 w 1155700"/>
                    <a:gd name="connsiteY13" fmla="*/ 736600 h 3175000"/>
                    <a:gd name="connsiteX14" fmla="*/ 647700 w 1155700"/>
                    <a:gd name="connsiteY14" fmla="*/ 723900 h 3175000"/>
                    <a:gd name="connsiteX15" fmla="*/ 825500 w 1155700"/>
                    <a:gd name="connsiteY15" fmla="*/ 571500 h 3175000"/>
                    <a:gd name="connsiteX16" fmla="*/ 952500 w 1155700"/>
                    <a:gd name="connsiteY16" fmla="*/ 355600 h 3175000"/>
                    <a:gd name="connsiteX17" fmla="*/ 787400 w 1155700"/>
                    <a:gd name="connsiteY17" fmla="*/ 101600 h 3175000"/>
                    <a:gd name="connsiteX18" fmla="*/ 419100 w 1155700"/>
                    <a:gd name="connsiteY18" fmla="*/ 12700 h 3175000"/>
                    <a:gd name="connsiteX19" fmla="*/ 330200 w 1155700"/>
                    <a:gd name="connsiteY19" fmla="*/ 76200 h 3175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1155700" h="3175000">
                      <a:moveTo>
                        <a:pt x="495300" y="0"/>
                      </a:moveTo>
                      <a:lnTo>
                        <a:pt x="241300" y="190500"/>
                      </a:lnTo>
                      <a:lnTo>
                        <a:pt x="266700" y="508000"/>
                      </a:lnTo>
                      <a:lnTo>
                        <a:pt x="419100" y="749300"/>
                      </a:lnTo>
                      <a:lnTo>
                        <a:pt x="152400" y="800100"/>
                      </a:lnTo>
                      <a:lnTo>
                        <a:pt x="12700" y="901700"/>
                      </a:lnTo>
                      <a:lnTo>
                        <a:pt x="0" y="1955800"/>
                      </a:lnTo>
                      <a:lnTo>
                        <a:pt x="203200" y="1968500"/>
                      </a:lnTo>
                      <a:lnTo>
                        <a:pt x="241300" y="3136900"/>
                      </a:lnTo>
                      <a:lnTo>
                        <a:pt x="927100" y="3175000"/>
                      </a:lnTo>
                      <a:lnTo>
                        <a:pt x="939800" y="2006600"/>
                      </a:lnTo>
                      <a:lnTo>
                        <a:pt x="1117600" y="1981200"/>
                      </a:lnTo>
                      <a:lnTo>
                        <a:pt x="1155700" y="965200"/>
                      </a:lnTo>
                      <a:lnTo>
                        <a:pt x="889000" y="736600"/>
                      </a:lnTo>
                      <a:lnTo>
                        <a:pt x="647700" y="723900"/>
                      </a:lnTo>
                      <a:lnTo>
                        <a:pt x="825500" y="571500"/>
                      </a:lnTo>
                      <a:lnTo>
                        <a:pt x="952500" y="355600"/>
                      </a:lnTo>
                      <a:lnTo>
                        <a:pt x="787400" y="101600"/>
                      </a:lnTo>
                      <a:lnTo>
                        <a:pt x="419100" y="12700"/>
                      </a:lnTo>
                      <a:lnTo>
                        <a:pt x="330200" y="76200"/>
                      </a:ln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17" name="자유형: 도형 116">
                  <a:extLst>
                    <a:ext uri="{FF2B5EF4-FFF2-40B4-BE49-F238E27FC236}">
                      <a16:creationId xmlns:a16="http://schemas.microsoft.com/office/drawing/2014/main" id="{39ABCBD0-38E6-4265-87A4-FC9410A666E4}"/>
                    </a:ext>
                  </a:extLst>
                </p:cNvPr>
                <p:cNvSpPr/>
                <p:nvPr/>
              </p:nvSpPr>
              <p:spPr>
                <a:xfrm>
                  <a:off x="-4305300" y="444500"/>
                  <a:ext cx="1714500" cy="1866900"/>
                </a:xfrm>
                <a:custGeom>
                  <a:avLst/>
                  <a:gdLst>
                    <a:gd name="connsiteX0" fmla="*/ 0 w 1714500"/>
                    <a:gd name="connsiteY0" fmla="*/ 50800 h 1866900"/>
                    <a:gd name="connsiteX1" fmla="*/ 12700 w 1714500"/>
                    <a:gd name="connsiteY1" fmla="*/ 1270000 h 1866900"/>
                    <a:gd name="connsiteX2" fmla="*/ 787400 w 1714500"/>
                    <a:gd name="connsiteY2" fmla="*/ 1270000 h 1866900"/>
                    <a:gd name="connsiteX3" fmla="*/ 1270000 w 1714500"/>
                    <a:gd name="connsiteY3" fmla="*/ 1866900 h 1866900"/>
                    <a:gd name="connsiteX4" fmla="*/ 1231900 w 1714500"/>
                    <a:gd name="connsiteY4" fmla="*/ 1295400 h 1866900"/>
                    <a:gd name="connsiteX5" fmla="*/ 1714500 w 1714500"/>
                    <a:gd name="connsiteY5" fmla="*/ 1308100 h 1866900"/>
                    <a:gd name="connsiteX6" fmla="*/ 1676400 w 1714500"/>
                    <a:gd name="connsiteY6" fmla="*/ 38100 h 1866900"/>
                    <a:gd name="connsiteX7" fmla="*/ 50800 w 1714500"/>
                    <a:gd name="connsiteY7" fmla="*/ 12700 h 1866900"/>
                    <a:gd name="connsiteX8" fmla="*/ 0 w 1714500"/>
                    <a:gd name="connsiteY8" fmla="*/ 0 h 1866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14500" h="1866900">
                      <a:moveTo>
                        <a:pt x="0" y="50800"/>
                      </a:moveTo>
                      <a:lnTo>
                        <a:pt x="12700" y="1270000"/>
                      </a:lnTo>
                      <a:lnTo>
                        <a:pt x="787400" y="1270000"/>
                      </a:lnTo>
                      <a:lnTo>
                        <a:pt x="1270000" y="1866900"/>
                      </a:lnTo>
                      <a:lnTo>
                        <a:pt x="1231900" y="1295400"/>
                      </a:lnTo>
                      <a:lnTo>
                        <a:pt x="1714500" y="1308100"/>
                      </a:lnTo>
                      <a:lnTo>
                        <a:pt x="1676400" y="38100"/>
                      </a:lnTo>
                      <a:lnTo>
                        <a:pt x="50800" y="12700"/>
                      </a:lnTo>
                      <a:lnTo>
                        <a:pt x="0" y="0"/>
                      </a:lnTo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grpSp>
              <p:nvGrpSpPr>
                <p:cNvPr id="118" name="그룹 117">
                  <a:extLst>
                    <a:ext uri="{FF2B5EF4-FFF2-40B4-BE49-F238E27FC236}">
                      <a16:creationId xmlns:a16="http://schemas.microsoft.com/office/drawing/2014/main" id="{B9B87EFA-9D62-EF3C-CE1A-172E141138A6}"/>
                    </a:ext>
                  </a:extLst>
                </p:cNvPr>
                <p:cNvGrpSpPr/>
                <p:nvPr/>
              </p:nvGrpSpPr>
              <p:grpSpPr>
                <a:xfrm>
                  <a:off x="-6268969" y="377071"/>
                  <a:ext cx="5314940" cy="5314956"/>
                  <a:chOff x="-5262370" y="4968829"/>
                  <a:chExt cx="5314940" cy="5314956"/>
                </a:xfrm>
              </p:grpSpPr>
              <p:sp>
                <p:nvSpPr>
                  <p:cNvPr id="119" name="자유형: 도형 118">
                    <a:extLst>
                      <a:ext uri="{FF2B5EF4-FFF2-40B4-BE49-F238E27FC236}">
                        <a16:creationId xmlns:a16="http://schemas.microsoft.com/office/drawing/2014/main" id="{58DADBA7-B2A6-CE58-AE65-9BC63B18552B}"/>
                      </a:ext>
                    </a:extLst>
                  </p:cNvPr>
                  <p:cNvSpPr/>
                  <p:nvPr/>
                </p:nvSpPr>
                <p:spPr>
                  <a:xfrm>
                    <a:off x="-2864919" y="7626298"/>
                    <a:ext cx="1630156" cy="2657487"/>
                  </a:xfrm>
                  <a:custGeom>
                    <a:avLst/>
                    <a:gdLst>
                      <a:gd name="connsiteX0" fmla="*/ 1034282 w 1630156"/>
                      <a:gd name="connsiteY0" fmla="*/ 3 h 2657487"/>
                      <a:gd name="connsiteX1" fmla="*/ 786179 w 1630156"/>
                      <a:gd name="connsiteY1" fmla="*/ 105361 h 2657487"/>
                      <a:gd name="connsiteX2" fmla="*/ 691806 w 1630156"/>
                      <a:gd name="connsiteY2" fmla="*/ 357834 h 2657487"/>
                      <a:gd name="connsiteX3" fmla="*/ 809949 w 1630156"/>
                      <a:gd name="connsiteY3" fmla="*/ 600088 h 2657487"/>
                      <a:gd name="connsiteX4" fmla="*/ 85725 w 1630156"/>
                      <a:gd name="connsiteY4" fmla="*/ 600088 h 2657487"/>
                      <a:gd name="connsiteX5" fmla="*/ 0 w 1630156"/>
                      <a:gd name="connsiteY5" fmla="*/ 685813 h 2657487"/>
                      <a:gd name="connsiteX6" fmla="*/ 0 w 1630156"/>
                      <a:gd name="connsiteY6" fmla="*/ 942988 h 2657487"/>
                      <a:gd name="connsiteX7" fmla="*/ 25105 w 1630156"/>
                      <a:gd name="connsiteY7" fmla="*/ 1003608 h 2657487"/>
                      <a:gd name="connsiteX8" fmla="*/ 85725 w 1630156"/>
                      <a:gd name="connsiteY8" fmla="*/ 1028713 h 2657487"/>
                      <a:gd name="connsiteX9" fmla="*/ 687181 w 1630156"/>
                      <a:gd name="connsiteY9" fmla="*/ 1028713 h 2657487"/>
                      <a:gd name="connsiteX10" fmla="*/ 687181 w 1630156"/>
                      <a:gd name="connsiteY10" fmla="*/ 2571763 h 2657487"/>
                      <a:gd name="connsiteX11" fmla="*/ 712287 w 1630156"/>
                      <a:gd name="connsiteY11" fmla="*/ 2632382 h 2657487"/>
                      <a:gd name="connsiteX12" fmla="*/ 772906 w 1630156"/>
                      <a:gd name="connsiteY12" fmla="*/ 2657488 h 2657487"/>
                      <a:gd name="connsiteX13" fmla="*/ 1287256 w 1630156"/>
                      <a:gd name="connsiteY13" fmla="*/ 2657488 h 2657487"/>
                      <a:gd name="connsiteX14" fmla="*/ 1347876 w 1630156"/>
                      <a:gd name="connsiteY14" fmla="*/ 2632382 h 2657487"/>
                      <a:gd name="connsiteX15" fmla="*/ 1372981 w 1630156"/>
                      <a:gd name="connsiteY15" fmla="*/ 2571763 h 2657487"/>
                      <a:gd name="connsiteX16" fmla="*/ 1372981 w 1630156"/>
                      <a:gd name="connsiteY16" fmla="*/ 1714513 h 2657487"/>
                      <a:gd name="connsiteX17" fmla="*/ 1544431 w 1630156"/>
                      <a:gd name="connsiteY17" fmla="*/ 1714513 h 2657487"/>
                      <a:gd name="connsiteX18" fmla="*/ 1605051 w 1630156"/>
                      <a:gd name="connsiteY18" fmla="*/ 1689408 h 2657487"/>
                      <a:gd name="connsiteX19" fmla="*/ 1630156 w 1630156"/>
                      <a:gd name="connsiteY19" fmla="*/ 1628788 h 2657487"/>
                      <a:gd name="connsiteX20" fmla="*/ 1630156 w 1630156"/>
                      <a:gd name="connsiteY20" fmla="*/ 1028713 h 2657487"/>
                      <a:gd name="connsiteX21" fmla="*/ 1287256 w 1630156"/>
                      <a:gd name="connsiteY21" fmla="*/ 600088 h 2657487"/>
                      <a:gd name="connsiteX22" fmla="*/ 1258707 w 1630156"/>
                      <a:gd name="connsiteY22" fmla="*/ 600088 h 2657487"/>
                      <a:gd name="connsiteX23" fmla="*/ 1376850 w 1630156"/>
                      <a:gd name="connsiteY23" fmla="*/ 357804 h 2657487"/>
                      <a:gd name="connsiteX24" fmla="*/ 1282438 w 1630156"/>
                      <a:gd name="connsiteY24" fmla="*/ 105332 h 2657487"/>
                      <a:gd name="connsiteX25" fmla="*/ 1034296 w 1630156"/>
                      <a:gd name="connsiteY25" fmla="*/ 13 h 2657487"/>
                      <a:gd name="connsiteX26" fmla="*/ 1034282 w 1630156"/>
                      <a:gd name="connsiteY26" fmla="*/ 171453 h 2657487"/>
                      <a:gd name="connsiteX27" fmla="*/ 1155522 w 1630156"/>
                      <a:gd name="connsiteY27" fmla="*/ 221663 h 2657487"/>
                      <a:gd name="connsiteX28" fmla="*/ 1205732 w 1630156"/>
                      <a:gd name="connsiteY28" fmla="*/ 342903 h 2657487"/>
                      <a:gd name="connsiteX29" fmla="*/ 1155522 w 1630156"/>
                      <a:gd name="connsiteY29" fmla="*/ 464143 h 2657487"/>
                      <a:gd name="connsiteX30" fmla="*/ 1034282 w 1630156"/>
                      <a:gd name="connsiteY30" fmla="*/ 514353 h 2657487"/>
                      <a:gd name="connsiteX31" fmla="*/ 913043 w 1630156"/>
                      <a:gd name="connsiteY31" fmla="*/ 464143 h 2657487"/>
                      <a:gd name="connsiteX32" fmla="*/ 862832 w 1630156"/>
                      <a:gd name="connsiteY32" fmla="*/ 342903 h 2657487"/>
                      <a:gd name="connsiteX33" fmla="*/ 913043 w 1630156"/>
                      <a:gd name="connsiteY33" fmla="*/ 221663 h 2657487"/>
                      <a:gd name="connsiteX34" fmla="*/ 1034282 w 1630156"/>
                      <a:gd name="connsiteY34" fmla="*/ 171453 h 2657487"/>
                      <a:gd name="connsiteX35" fmla="*/ 1287245 w 1630156"/>
                      <a:gd name="connsiteY35" fmla="*/ 771528 h 2657487"/>
                      <a:gd name="connsiteX36" fmla="*/ 1458695 w 1630156"/>
                      <a:gd name="connsiteY36" fmla="*/ 1028703 h 2657487"/>
                      <a:gd name="connsiteX37" fmla="*/ 1458695 w 1630156"/>
                      <a:gd name="connsiteY37" fmla="*/ 1543053 h 2657487"/>
                      <a:gd name="connsiteX38" fmla="*/ 1372970 w 1630156"/>
                      <a:gd name="connsiteY38" fmla="*/ 1543053 h 2657487"/>
                      <a:gd name="connsiteX39" fmla="*/ 1372970 w 1630156"/>
                      <a:gd name="connsiteY39" fmla="*/ 1028703 h 2657487"/>
                      <a:gd name="connsiteX40" fmla="*/ 1201520 w 1630156"/>
                      <a:gd name="connsiteY40" fmla="*/ 1028703 h 2657487"/>
                      <a:gd name="connsiteX41" fmla="*/ 1201520 w 1630156"/>
                      <a:gd name="connsiteY41" fmla="*/ 2486028 h 2657487"/>
                      <a:gd name="connsiteX42" fmla="*/ 1115795 w 1630156"/>
                      <a:gd name="connsiteY42" fmla="*/ 2486028 h 2657487"/>
                      <a:gd name="connsiteX43" fmla="*/ 1115795 w 1630156"/>
                      <a:gd name="connsiteY43" fmla="*/ 1543053 h 2657487"/>
                      <a:gd name="connsiteX44" fmla="*/ 944345 w 1630156"/>
                      <a:gd name="connsiteY44" fmla="*/ 1543053 h 2657487"/>
                      <a:gd name="connsiteX45" fmla="*/ 944345 w 1630156"/>
                      <a:gd name="connsiteY45" fmla="*/ 2486028 h 2657487"/>
                      <a:gd name="connsiteX46" fmla="*/ 858620 w 1630156"/>
                      <a:gd name="connsiteY46" fmla="*/ 2486028 h 2657487"/>
                      <a:gd name="connsiteX47" fmla="*/ 858620 w 1630156"/>
                      <a:gd name="connsiteY47" fmla="*/ 942978 h 2657487"/>
                      <a:gd name="connsiteX48" fmla="*/ 833515 w 1630156"/>
                      <a:gd name="connsiteY48" fmla="*/ 882358 h 2657487"/>
                      <a:gd name="connsiteX49" fmla="*/ 772895 w 1630156"/>
                      <a:gd name="connsiteY49" fmla="*/ 857253 h 2657487"/>
                      <a:gd name="connsiteX50" fmla="*/ 171438 w 1630156"/>
                      <a:gd name="connsiteY50" fmla="*/ 857253 h 2657487"/>
                      <a:gd name="connsiteX51" fmla="*/ 171438 w 1630156"/>
                      <a:gd name="connsiteY51" fmla="*/ 771528 h 26574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</a:cxnLst>
                    <a:rect l="l" t="t" r="r" b="b"/>
                    <a:pathLst>
                      <a:path w="1630156" h="2657487">
                        <a:moveTo>
                          <a:pt x="1034282" y="3"/>
                        </a:moveTo>
                        <a:cubicBezTo>
                          <a:pt x="940635" y="-380"/>
                          <a:pt x="850929" y="37699"/>
                          <a:pt x="786179" y="105361"/>
                        </a:cubicBezTo>
                        <a:cubicBezTo>
                          <a:pt x="721426" y="172984"/>
                          <a:pt x="687287" y="264300"/>
                          <a:pt x="691806" y="357834"/>
                        </a:cubicBezTo>
                        <a:cubicBezTo>
                          <a:pt x="696283" y="451366"/>
                          <a:pt x="738992" y="538924"/>
                          <a:pt x="809949" y="600088"/>
                        </a:cubicBezTo>
                        <a:lnTo>
                          <a:pt x="85725" y="600088"/>
                        </a:lnTo>
                        <a:cubicBezTo>
                          <a:pt x="38385" y="600088"/>
                          <a:pt x="0" y="638473"/>
                          <a:pt x="0" y="685813"/>
                        </a:cubicBezTo>
                        <a:lnTo>
                          <a:pt x="0" y="942988"/>
                        </a:lnTo>
                        <a:cubicBezTo>
                          <a:pt x="0" y="965720"/>
                          <a:pt x="9032" y="987534"/>
                          <a:pt x="25105" y="1003608"/>
                        </a:cubicBezTo>
                        <a:cubicBezTo>
                          <a:pt x="41178" y="1019681"/>
                          <a:pt x="62993" y="1028713"/>
                          <a:pt x="85725" y="1028713"/>
                        </a:cubicBezTo>
                        <a:lnTo>
                          <a:pt x="687181" y="1028713"/>
                        </a:lnTo>
                        <a:lnTo>
                          <a:pt x="687181" y="2571763"/>
                        </a:lnTo>
                        <a:cubicBezTo>
                          <a:pt x="687181" y="2594495"/>
                          <a:pt x="696213" y="2616310"/>
                          <a:pt x="712287" y="2632382"/>
                        </a:cubicBezTo>
                        <a:cubicBezTo>
                          <a:pt x="728360" y="2648456"/>
                          <a:pt x="750174" y="2657488"/>
                          <a:pt x="772906" y="2657488"/>
                        </a:cubicBezTo>
                        <a:lnTo>
                          <a:pt x="1287256" y="2657488"/>
                        </a:lnTo>
                        <a:cubicBezTo>
                          <a:pt x="1309989" y="2657488"/>
                          <a:pt x="1331803" y="2648456"/>
                          <a:pt x="1347876" y="2632382"/>
                        </a:cubicBezTo>
                        <a:cubicBezTo>
                          <a:pt x="1363949" y="2616310"/>
                          <a:pt x="1372981" y="2594495"/>
                          <a:pt x="1372981" y="2571763"/>
                        </a:cubicBezTo>
                        <a:lnTo>
                          <a:pt x="1372981" y="1714513"/>
                        </a:lnTo>
                        <a:lnTo>
                          <a:pt x="1544431" y="1714513"/>
                        </a:lnTo>
                        <a:cubicBezTo>
                          <a:pt x="1567164" y="1714513"/>
                          <a:pt x="1588978" y="1705481"/>
                          <a:pt x="1605051" y="1689408"/>
                        </a:cubicBezTo>
                        <a:cubicBezTo>
                          <a:pt x="1621124" y="1673334"/>
                          <a:pt x="1630156" y="1651520"/>
                          <a:pt x="1630156" y="1628788"/>
                        </a:cubicBezTo>
                        <a:lnTo>
                          <a:pt x="1630156" y="1028713"/>
                        </a:lnTo>
                        <a:cubicBezTo>
                          <a:pt x="1630156" y="760320"/>
                          <a:pt x="1501990" y="600088"/>
                          <a:pt x="1287256" y="600088"/>
                        </a:cubicBezTo>
                        <a:lnTo>
                          <a:pt x="1258707" y="600088"/>
                        </a:lnTo>
                        <a:cubicBezTo>
                          <a:pt x="1329659" y="538932"/>
                          <a:pt x="1372373" y="451328"/>
                          <a:pt x="1376850" y="357804"/>
                        </a:cubicBezTo>
                        <a:cubicBezTo>
                          <a:pt x="1381328" y="264234"/>
                          <a:pt x="1347192" y="172962"/>
                          <a:pt x="1282438" y="105332"/>
                        </a:cubicBezTo>
                        <a:cubicBezTo>
                          <a:pt x="1217647" y="37671"/>
                          <a:pt x="1127937" y="-409"/>
                          <a:pt x="1034296" y="13"/>
                        </a:cubicBezTo>
                        <a:close/>
                        <a:moveTo>
                          <a:pt x="1034282" y="171453"/>
                        </a:moveTo>
                        <a:cubicBezTo>
                          <a:pt x="1079747" y="171453"/>
                          <a:pt x="1123337" y="189517"/>
                          <a:pt x="1155522" y="221663"/>
                        </a:cubicBezTo>
                        <a:cubicBezTo>
                          <a:pt x="1187668" y="253809"/>
                          <a:pt x="1205732" y="297438"/>
                          <a:pt x="1205732" y="342903"/>
                        </a:cubicBezTo>
                        <a:cubicBezTo>
                          <a:pt x="1205732" y="388367"/>
                          <a:pt x="1187668" y="431996"/>
                          <a:pt x="1155522" y="464143"/>
                        </a:cubicBezTo>
                        <a:cubicBezTo>
                          <a:pt x="1123337" y="496289"/>
                          <a:pt x="1079747" y="514353"/>
                          <a:pt x="1034282" y="514353"/>
                        </a:cubicBezTo>
                        <a:cubicBezTo>
                          <a:pt x="988818" y="514353"/>
                          <a:pt x="945189" y="496289"/>
                          <a:pt x="913043" y="464143"/>
                        </a:cubicBezTo>
                        <a:cubicBezTo>
                          <a:pt x="880896" y="431996"/>
                          <a:pt x="862832" y="388367"/>
                          <a:pt x="862832" y="342903"/>
                        </a:cubicBezTo>
                        <a:cubicBezTo>
                          <a:pt x="862832" y="297438"/>
                          <a:pt x="880896" y="253809"/>
                          <a:pt x="913043" y="221663"/>
                        </a:cubicBezTo>
                        <a:cubicBezTo>
                          <a:pt x="945189" y="189517"/>
                          <a:pt x="988818" y="171453"/>
                          <a:pt x="1034282" y="171453"/>
                        </a:cubicBezTo>
                        <a:close/>
                        <a:moveTo>
                          <a:pt x="1287245" y="771528"/>
                        </a:moveTo>
                        <a:cubicBezTo>
                          <a:pt x="1330107" y="771528"/>
                          <a:pt x="1458695" y="771528"/>
                          <a:pt x="1458695" y="1028703"/>
                        </a:cubicBezTo>
                        <a:lnTo>
                          <a:pt x="1458695" y="1543053"/>
                        </a:lnTo>
                        <a:lnTo>
                          <a:pt x="1372970" y="1543053"/>
                        </a:lnTo>
                        <a:lnTo>
                          <a:pt x="1372970" y="1028703"/>
                        </a:lnTo>
                        <a:lnTo>
                          <a:pt x="1201520" y="1028703"/>
                        </a:lnTo>
                        <a:lnTo>
                          <a:pt x="1201520" y="2486028"/>
                        </a:lnTo>
                        <a:lnTo>
                          <a:pt x="1115795" y="2486028"/>
                        </a:lnTo>
                        <a:lnTo>
                          <a:pt x="1115795" y="1543053"/>
                        </a:lnTo>
                        <a:lnTo>
                          <a:pt x="944345" y="1543053"/>
                        </a:lnTo>
                        <a:lnTo>
                          <a:pt x="944345" y="2486028"/>
                        </a:lnTo>
                        <a:lnTo>
                          <a:pt x="858620" y="2486028"/>
                        </a:lnTo>
                        <a:lnTo>
                          <a:pt x="858620" y="942978"/>
                        </a:lnTo>
                        <a:cubicBezTo>
                          <a:pt x="858620" y="920245"/>
                          <a:pt x="849588" y="898431"/>
                          <a:pt x="833515" y="882358"/>
                        </a:cubicBezTo>
                        <a:cubicBezTo>
                          <a:pt x="817441" y="866285"/>
                          <a:pt x="795627" y="857253"/>
                          <a:pt x="772895" y="857253"/>
                        </a:cubicBezTo>
                        <a:lnTo>
                          <a:pt x="171438" y="857253"/>
                        </a:lnTo>
                        <a:lnTo>
                          <a:pt x="171438" y="771528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120" name="자유형: 도형 119">
                    <a:extLst>
                      <a:ext uri="{FF2B5EF4-FFF2-40B4-BE49-F238E27FC236}">
                        <a16:creationId xmlns:a16="http://schemas.microsoft.com/office/drawing/2014/main" id="{D1200B36-E922-5FEB-8116-2D64B411D800}"/>
                      </a:ext>
                    </a:extLst>
                  </p:cNvPr>
                  <p:cNvSpPr/>
                  <p:nvPr/>
                </p:nvSpPr>
                <p:spPr>
                  <a:xfrm>
                    <a:off x="-1577655" y="6509769"/>
                    <a:ext cx="1630225" cy="2659581"/>
                  </a:xfrm>
                  <a:custGeom>
                    <a:avLst/>
                    <a:gdLst>
                      <a:gd name="connsiteX0" fmla="*/ 1287325 w 1630225"/>
                      <a:gd name="connsiteY0" fmla="*/ 602181 h 2659581"/>
                      <a:gd name="connsiteX1" fmla="*/ 1258699 w 1630225"/>
                      <a:gd name="connsiteY1" fmla="*/ 602181 h 2659581"/>
                      <a:gd name="connsiteX2" fmla="*/ 1376804 w 1630225"/>
                      <a:gd name="connsiteY2" fmla="*/ 359359 h 2659581"/>
                      <a:gd name="connsiteX3" fmla="*/ 1282544 w 1630225"/>
                      <a:gd name="connsiteY3" fmla="*/ 106318 h 2659581"/>
                      <a:gd name="connsiteX4" fmla="*/ 1034324 w 1630225"/>
                      <a:gd name="connsiteY4" fmla="*/ 0 h 2659581"/>
                      <a:gd name="connsiteX5" fmla="*/ 786104 w 1630225"/>
                      <a:gd name="connsiteY5" fmla="*/ 106318 h 2659581"/>
                      <a:gd name="connsiteX6" fmla="*/ 691806 w 1630225"/>
                      <a:gd name="connsiteY6" fmla="*/ 359359 h 2659581"/>
                      <a:gd name="connsiteX7" fmla="*/ 809911 w 1630225"/>
                      <a:gd name="connsiteY7" fmla="*/ 602181 h 2659581"/>
                      <a:gd name="connsiteX8" fmla="*/ 85725 w 1630225"/>
                      <a:gd name="connsiteY8" fmla="*/ 602181 h 2659581"/>
                      <a:gd name="connsiteX9" fmla="*/ 0 w 1630225"/>
                      <a:gd name="connsiteY9" fmla="*/ 687906 h 2659581"/>
                      <a:gd name="connsiteX10" fmla="*/ 0 w 1630225"/>
                      <a:gd name="connsiteY10" fmla="*/ 945081 h 2659581"/>
                      <a:gd name="connsiteX11" fmla="*/ 25105 w 1630225"/>
                      <a:gd name="connsiteY11" fmla="*/ 1005701 h 2659581"/>
                      <a:gd name="connsiteX12" fmla="*/ 85725 w 1630225"/>
                      <a:gd name="connsiteY12" fmla="*/ 1030806 h 2659581"/>
                      <a:gd name="connsiteX13" fmla="*/ 687250 w 1630225"/>
                      <a:gd name="connsiteY13" fmla="*/ 1030806 h 2659581"/>
                      <a:gd name="connsiteX14" fmla="*/ 687250 w 1630225"/>
                      <a:gd name="connsiteY14" fmla="*/ 2573856 h 2659581"/>
                      <a:gd name="connsiteX15" fmla="*/ 712355 w 1630225"/>
                      <a:gd name="connsiteY15" fmla="*/ 2634476 h 2659581"/>
                      <a:gd name="connsiteX16" fmla="*/ 772975 w 1630225"/>
                      <a:gd name="connsiteY16" fmla="*/ 2659581 h 2659581"/>
                      <a:gd name="connsiteX17" fmla="*/ 1287325 w 1630225"/>
                      <a:gd name="connsiteY17" fmla="*/ 2659581 h 2659581"/>
                      <a:gd name="connsiteX18" fmla="*/ 1347945 w 1630225"/>
                      <a:gd name="connsiteY18" fmla="*/ 2634476 h 2659581"/>
                      <a:gd name="connsiteX19" fmla="*/ 1373050 w 1630225"/>
                      <a:gd name="connsiteY19" fmla="*/ 2573856 h 2659581"/>
                      <a:gd name="connsiteX20" fmla="*/ 1373050 w 1630225"/>
                      <a:gd name="connsiteY20" fmla="*/ 1716606 h 2659581"/>
                      <a:gd name="connsiteX21" fmla="*/ 1544500 w 1630225"/>
                      <a:gd name="connsiteY21" fmla="*/ 1716606 h 2659581"/>
                      <a:gd name="connsiteX22" fmla="*/ 1605120 w 1630225"/>
                      <a:gd name="connsiteY22" fmla="*/ 1691501 h 2659581"/>
                      <a:gd name="connsiteX23" fmla="*/ 1630225 w 1630225"/>
                      <a:gd name="connsiteY23" fmla="*/ 1630881 h 2659581"/>
                      <a:gd name="connsiteX24" fmla="*/ 1630225 w 1630225"/>
                      <a:gd name="connsiteY24" fmla="*/ 1030806 h 2659581"/>
                      <a:gd name="connsiteX25" fmla="*/ 1287325 w 1630225"/>
                      <a:gd name="connsiteY25" fmla="*/ 602181 h 2659581"/>
                      <a:gd name="connsiteX26" fmla="*/ 1034363 w 1630225"/>
                      <a:gd name="connsiteY26" fmla="*/ 173556 h 2659581"/>
                      <a:gd name="connsiteX27" fmla="*/ 1155602 w 1630225"/>
                      <a:gd name="connsiteY27" fmla="*/ 223767 h 2659581"/>
                      <a:gd name="connsiteX28" fmla="*/ 1205813 w 1630225"/>
                      <a:gd name="connsiteY28" fmla="*/ 345006 h 2659581"/>
                      <a:gd name="connsiteX29" fmla="*/ 1155602 w 1630225"/>
                      <a:gd name="connsiteY29" fmla="*/ 466246 h 2659581"/>
                      <a:gd name="connsiteX30" fmla="*/ 1034363 w 1630225"/>
                      <a:gd name="connsiteY30" fmla="*/ 516456 h 2659581"/>
                      <a:gd name="connsiteX31" fmla="*/ 913123 w 1630225"/>
                      <a:gd name="connsiteY31" fmla="*/ 466246 h 2659581"/>
                      <a:gd name="connsiteX32" fmla="*/ 862913 w 1630225"/>
                      <a:gd name="connsiteY32" fmla="*/ 345006 h 2659581"/>
                      <a:gd name="connsiteX33" fmla="*/ 913123 w 1630225"/>
                      <a:gd name="connsiteY33" fmla="*/ 223767 h 2659581"/>
                      <a:gd name="connsiteX34" fmla="*/ 1034363 w 1630225"/>
                      <a:gd name="connsiteY34" fmla="*/ 173556 h 2659581"/>
                      <a:gd name="connsiteX35" fmla="*/ 1458775 w 1630225"/>
                      <a:gd name="connsiteY35" fmla="*/ 1545156 h 2659581"/>
                      <a:gd name="connsiteX36" fmla="*/ 1373050 w 1630225"/>
                      <a:gd name="connsiteY36" fmla="*/ 1545156 h 2659581"/>
                      <a:gd name="connsiteX37" fmla="*/ 1373050 w 1630225"/>
                      <a:gd name="connsiteY37" fmla="*/ 1030806 h 2659581"/>
                      <a:gd name="connsiteX38" fmla="*/ 1201600 w 1630225"/>
                      <a:gd name="connsiteY38" fmla="*/ 1030806 h 2659581"/>
                      <a:gd name="connsiteX39" fmla="*/ 1201600 w 1630225"/>
                      <a:gd name="connsiteY39" fmla="*/ 2488131 h 2659581"/>
                      <a:gd name="connsiteX40" fmla="*/ 1115875 w 1630225"/>
                      <a:gd name="connsiteY40" fmla="*/ 2488131 h 2659581"/>
                      <a:gd name="connsiteX41" fmla="*/ 1115875 w 1630225"/>
                      <a:gd name="connsiteY41" fmla="*/ 1545156 h 2659581"/>
                      <a:gd name="connsiteX42" fmla="*/ 944425 w 1630225"/>
                      <a:gd name="connsiteY42" fmla="*/ 1545156 h 2659581"/>
                      <a:gd name="connsiteX43" fmla="*/ 944425 w 1630225"/>
                      <a:gd name="connsiteY43" fmla="*/ 2488131 h 2659581"/>
                      <a:gd name="connsiteX44" fmla="*/ 858700 w 1630225"/>
                      <a:gd name="connsiteY44" fmla="*/ 2488131 h 2659581"/>
                      <a:gd name="connsiteX45" fmla="*/ 858700 w 1630225"/>
                      <a:gd name="connsiteY45" fmla="*/ 945081 h 2659581"/>
                      <a:gd name="connsiteX46" fmla="*/ 833595 w 1630225"/>
                      <a:gd name="connsiteY46" fmla="*/ 884462 h 2659581"/>
                      <a:gd name="connsiteX47" fmla="*/ 772975 w 1630225"/>
                      <a:gd name="connsiteY47" fmla="*/ 859356 h 2659581"/>
                      <a:gd name="connsiteX48" fmla="*/ 171450 w 1630225"/>
                      <a:gd name="connsiteY48" fmla="*/ 859356 h 2659581"/>
                      <a:gd name="connsiteX49" fmla="*/ 171450 w 1630225"/>
                      <a:gd name="connsiteY49" fmla="*/ 773631 h 2659581"/>
                      <a:gd name="connsiteX50" fmla="*/ 1287345 w 1630225"/>
                      <a:gd name="connsiteY50" fmla="*/ 773631 h 2659581"/>
                      <a:gd name="connsiteX51" fmla="*/ 1458795 w 1630225"/>
                      <a:gd name="connsiteY51" fmla="*/ 1030806 h 26595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</a:cxnLst>
                    <a:rect l="l" t="t" r="r" b="b"/>
                    <a:pathLst>
                      <a:path w="1630225" h="2659581">
                        <a:moveTo>
                          <a:pt x="1287325" y="602181"/>
                        </a:moveTo>
                        <a:lnTo>
                          <a:pt x="1258699" y="602181"/>
                        </a:lnTo>
                        <a:cubicBezTo>
                          <a:pt x="1329614" y="540796"/>
                          <a:pt x="1372326" y="453039"/>
                          <a:pt x="1376804" y="359359"/>
                        </a:cubicBezTo>
                        <a:cubicBezTo>
                          <a:pt x="1381319" y="265674"/>
                          <a:pt x="1347259" y="174213"/>
                          <a:pt x="1282544" y="106318"/>
                        </a:cubicBezTo>
                        <a:cubicBezTo>
                          <a:pt x="1217829" y="38427"/>
                          <a:pt x="1128122" y="0"/>
                          <a:pt x="1034324" y="0"/>
                        </a:cubicBezTo>
                        <a:cubicBezTo>
                          <a:pt x="940526" y="0"/>
                          <a:pt x="850823" y="38423"/>
                          <a:pt x="786104" y="106318"/>
                        </a:cubicBezTo>
                        <a:cubicBezTo>
                          <a:pt x="721388" y="174210"/>
                          <a:pt x="687290" y="265679"/>
                          <a:pt x="691806" y="359359"/>
                        </a:cubicBezTo>
                        <a:cubicBezTo>
                          <a:pt x="696322" y="453044"/>
                          <a:pt x="738992" y="540802"/>
                          <a:pt x="809911" y="602181"/>
                        </a:cubicBezTo>
                        <a:lnTo>
                          <a:pt x="85725" y="602181"/>
                        </a:lnTo>
                        <a:cubicBezTo>
                          <a:pt x="38385" y="602181"/>
                          <a:pt x="0" y="640567"/>
                          <a:pt x="0" y="687906"/>
                        </a:cubicBezTo>
                        <a:lnTo>
                          <a:pt x="0" y="945081"/>
                        </a:lnTo>
                        <a:cubicBezTo>
                          <a:pt x="0" y="967814"/>
                          <a:pt x="9032" y="989628"/>
                          <a:pt x="25105" y="1005701"/>
                        </a:cubicBezTo>
                        <a:cubicBezTo>
                          <a:pt x="41179" y="1021774"/>
                          <a:pt x="62993" y="1030806"/>
                          <a:pt x="85725" y="1030806"/>
                        </a:cubicBezTo>
                        <a:lnTo>
                          <a:pt x="687250" y="1030806"/>
                        </a:lnTo>
                        <a:lnTo>
                          <a:pt x="687250" y="2573856"/>
                        </a:lnTo>
                        <a:cubicBezTo>
                          <a:pt x="687250" y="2596589"/>
                          <a:pt x="696282" y="2618403"/>
                          <a:pt x="712355" y="2634476"/>
                        </a:cubicBezTo>
                        <a:cubicBezTo>
                          <a:pt x="728429" y="2650549"/>
                          <a:pt x="750243" y="2659581"/>
                          <a:pt x="772975" y="2659581"/>
                        </a:cubicBezTo>
                        <a:lnTo>
                          <a:pt x="1287325" y="2659581"/>
                        </a:lnTo>
                        <a:cubicBezTo>
                          <a:pt x="1310058" y="2659581"/>
                          <a:pt x="1331872" y="2650550"/>
                          <a:pt x="1347945" y="2634476"/>
                        </a:cubicBezTo>
                        <a:cubicBezTo>
                          <a:pt x="1364018" y="2618403"/>
                          <a:pt x="1373050" y="2596589"/>
                          <a:pt x="1373050" y="2573856"/>
                        </a:cubicBezTo>
                        <a:lnTo>
                          <a:pt x="1373050" y="1716606"/>
                        </a:lnTo>
                        <a:lnTo>
                          <a:pt x="1544500" y="1716606"/>
                        </a:lnTo>
                        <a:cubicBezTo>
                          <a:pt x="1567233" y="1716606"/>
                          <a:pt x="1589047" y="1707575"/>
                          <a:pt x="1605120" y="1691501"/>
                        </a:cubicBezTo>
                        <a:cubicBezTo>
                          <a:pt x="1621193" y="1675428"/>
                          <a:pt x="1630225" y="1653614"/>
                          <a:pt x="1630225" y="1630881"/>
                        </a:cubicBezTo>
                        <a:lnTo>
                          <a:pt x="1630225" y="1030806"/>
                        </a:lnTo>
                        <a:cubicBezTo>
                          <a:pt x="1630225" y="762414"/>
                          <a:pt x="1502059" y="602181"/>
                          <a:pt x="1287325" y="602181"/>
                        </a:cubicBezTo>
                        <a:close/>
                        <a:moveTo>
                          <a:pt x="1034363" y="173556"/>
                        </a:moveTo>
                        <a:cubicBezTo>
                          <a:pt x="1079828" y="173556"/>
                          <a:pt x="1123417" y="191620"/>
                          <a:pt x="1155602" y="223767"/>
                        </a:cubicBezTo>
                        <a:cubicBezTo>
                          <a:pt x="1187749" y="255913"/>
                          <a:pt x="1205813" y="299542"/>
                          <a:pt x="1205813" y="345006"/>
                        </a:cubicBezTo>
                        <a:cubicBezTo>
                          <a:pt x="1205813" y="390471"/>
                          <a:pt x="1187749" y="434100"/>
                          <a:pt x="1155602" y="466246"/>
                        </a:cubicBezTo>
                        <a:cubicBezTo>
                          <a:pt x="1123417" y="498392"/>
                          <a:pt x="1079828" y="516456"/>
                          <a:pt x="1034363" y="516456"/>
                        </a:cubicBezTo>
                        <a:cubicBezTo>
                          <a:pt x="988899" y="516456"/>
                          <a:pt x="945269" y="498392"/>
                          <a:pt x="913123" y="466246"/>
                        </a:cubicBezTo>
                        <a:cubicBezTo>
                          <a:pt x="880977" y="434100"/>
                          <a:pt x="862913" y="390471"/>
                          <a:pt x="862913" y="345006"/>
                        </a:cubicBezTo>
                        <a:cubicBezTo>
                          <a:pt x="862913" y="299542"/>
                          <a:pt x="880977" y="255913"/>
                          <a:pt x="913123" y="223767"/>
                        </a:cubicBezTo>
                        <a:cubicBezTo>
                          <a:pt x="945269" y="191620"/>
                          <a:pt x="988899" y="173556"/>
                          <a:pt x="1034363" y="173556"/>
                        </a:cubicBezTo>
                        <a:close/>
                        <a:moveTo>
                          <a:pt x="1458775" y="1545156"/>
                        </a:moveTo>
                        <a:lnTo>
                          <a:pt x="1373050" y="1545156"/>
                        </a:lnTo>
                        <a:lnTo>
                          <a:pt x="1373050" y="1030806"/>
                        </a:lnTo>
                        <a:lnTo>
                          <a:pt x="1201600" y="1030806"/>
                        </a:lnTo>
                        <a:lnTo>
                          <a:pt x="1201600" y="2488131"/>
                        </a:lnTo>
                        <a:lnTo>
                          <a:pt x="1115875" y="2488131"/>
                        </a:lnTo>
                        <a:lnTo>
                          <a:pt x="1115875" y="1545156"/>
                        </a:lnTo>
                        <a:lnTo>
                          <a:pt x="944425" y="1545156"/>
                        </a:lnTo>
                        <a:lnTo>
                          <a:pt x="944425" y="2488131"/>
                        </a:lnTo>
                        <a:lnTo>
                          <a:pt x="858700" y="2488131"/>
                        </a:lnTo>
                        <a:lnTo>
                          <a:pt x="858700" y="945081"/>
                        </a:lnTo>
                        <a:cubicBezTo>
                          <a:pt x="858700" y="922349"/>
                          <a:pt x="849668" y="900535"/>
                          <a:pt x="833595" y="884462"/>
                        </a:cubicBezTo>
                        <a:cubicBezTo>
                          <a:pt x="817521" y="868388"/>
                          <a:pt x="795708" y="859356"/>
                          <a:pt x="772975" y="859356"/>
                        </a:cubicBezTo>
                        <a:lnTo>
                          <a:pt x="171450" y="859356"/>
                        </a:lnTo>
                        <a:lnTo>
                          <a:pt x="171450" y="773631"/>
                        </a:lnTo>
                        <a:lnTo>
                          <a:pt x="1287345" y="773631"/>
                        </a:lnTo>
                        <a:cubicBezTo>
                          <a:pt x="1329786" y="773631"/>
                          <a:pt x="1458795" y="773631"/>
                          <a:pt x="1458795" y="1030806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121" name="자유형: 도형 120">
                    <a:extLst>
                      <a:ext uri="{FF2B5EF4-FFF2-40B4-BE49-F238E27FC236}">
                        <a16:creationId xmlns:a16="http://schemas.microsoft.com/office/drawing/2014/main" id="{DA13C42F-D617-9921-1129-F2A66B63DC25}"/>
                      </a:ext>
                    </a:extLst>
                  </p:cNvPr>
                  <p:cNvSpPr/>
                  <p:nvPr/>
                </p:nvSpPr>
                <p:spPr>
                  <a:xfrm>
                    <a:off x="-5262370" y="6424152"/>
                    <a:ext cx="1371590" cy="3345273"/>
                  </a:xfrm>
                  <a:custGeom>
                    <a:avLst/>
                    <a:gdLst>
                      <a:gd name="connsiteX0" fmla="*/ 85715 w 1371590"/>
                      <a:gd name="connsiteY0" fmla="*/ 2145124 h 3345273"/>
                      <a:gd name="connsiteX1" fmla="*/ 257165 w 1371590"/>
                      <a:gd name="connsiteY1" fmla="*/ 2145124 h 3345273"/>
                      <a:gd name="connsiteX2" fmla="*/ 257165 w 1371590"/>
                      <a:gd name="connsiteY2" fmla="*/ 3259549 h 3345273"/>
                      <a:gd name="connsiteX3" fmla="*/ 282270 w 1371590"/>
                      <a:gd name="connsiteY3" fmla="*/ 3320169 h 3345273"/>
                      <a:gd name="connsiteX4" fmla="*/ 342890 w 1371590"/>
                      <a:gd name="connsiteY4" fmla="*/ 3345274 h 3345273"/>
                      <a:gd name="connsiteX5" fmla="*/ 1028690 w 1371590"/>
                      <a:gd name="connsiteY5" fmla="*/ 3345274 h 3345273"/>
                      <a:gd name="connsiteX6" fmla="*/ 1089310 w 1371590"/>
                      <a:gd name="connsiteY6" fmla="*/ 3320169 h 3345273"/>
                      <a:gd name="connsiteX7" fmla="*/ 1114415 w 1371590"/>
                      <a:gd name="connsiteY7" fmla="*/ 3259549 h 3345273"/>
                      <a:gd name="connsiteX8" fmla="*/ 1114415 w 1371590"/>
                      <a:gd name="connsiteY8" fmla="*/ 2145124 h 3345273"/>
                      <a:gd name="connsiteX9" fmla="*/ 1285865 w 1371590"/>
                      <a:gd name="connsiteY9" fmla="*/ 2145124 h 3345273"/>
                      <a:gd name="connsiteX10" fmla="*/ 1346485 w 1371590"/>
                      <a:gd name="connsiteY10" fmla="*/ 2120019 h 3345273"/>
                      <a:gd name="connsiteX11" fmla="*/ 1371590 w 1371590"/>
                      <a:gd name="connsiteY11" fmla="*/ 2059399 h 3345273"/>
                      <a:gd name="connsiteX12" fmla="*/ 1371590 w 1371590"/>
                      <a:gd name="connsiteY12" fmla="*/ 1202149 h 3345273"/>
                      <a:gd name="connsiteX13" fmla="*/ 1028690 w 1371590"/>
                      <a:gd name="connsiteY13" fmla="*/ 773524 h 3345273"/>
                      <a:gd name="connsiteX14" fmla="*/ 940325 w 1371590"/>
                      <a:gd name="connsiteY14" fmla="*/ 773524 h 3345273"/>
                      <a:gd name="connsiteX15" fmla="*/ 1112275 w 1371590"/>
                      <a:gd name="connsiteY15" fmla="*/ 471341 h 3345273"/>
                      <a:gd name="connsiteX16" fmla="*/ 1003624 w 1371590"/>
                      <a:gd name="connsiteY16" fmla="*/ 141030 h 3345273"/>
                      <a:gd name="connsiteX17" fmla="*/ 685795 w 1371590"/>
                      <a:gd name="connsiteY17" fmla="*/ 0 h 3345273"/>
                      <a:gd name="connsiteX18" fmla="*/ 367966 w 1371590"/>
                      <a:gd name="connsiteY18" fmla="*/ 141030 h 3345273"/>
                      <a:gd name="connsiteX19" fmla="*/ 259316 w 1371590"/>
                      <a:gd name="connsiteY19" fmla="*/ 471341 h 3345273"/>
                      <a:gd name="connsiteX20" fmla="*/ 431265 w 1371590"/>
                      <a:gd name="connsiteY20" fmla="*/ 773524 h 3345273"/>
                      <a:gd name="connsiteX21" fmla="*/ 342900 w 1371590"/>
                      <a:gd name="connsiteY21" fmla="*/ 773524 h 3345273"/>
                      <a:gd name="connsiteX22" fmla="*/ 0 w 1371590"/>
                      <a:gd name="connsiteY22" fmla="*/ 1202149 h 3345273"/>
                      <a:gd name="connsiteX23" fmla="*/ 0 w 1371590"/>
                      <a:gd name="connsiteY23" fmla="*/ 2059399 h 3345273"/>
                      <a:gd name="connsiteX24" fmla="*/ 25105 w 1371590"/>
                      <a:gd name="connsiteY24" fmla="*/ 2120019 h 3345273"/>
                      <a:gd name="connsiteX25" fmla="*/ 85725 w 1371590"/>
                      <a:gd name="connsiteY25" fmla="*/ 2145124 h 3345273"/>
                      <a:gd name="connsiteX26" fmla="*/ 428615 w 1371590"/>
                      <a:gd name="connsiteY26" fmla="*/ 430624 h 3345273"/>
                      <a:gd name="connsiteX27" fmla="*/ 503931 w 1371590"/>
                      <a:gd name="connsiteY27" fmla="*/ 248769 h 3345273"/>
                      <a:gd name="connsiteX28" fmla="*/ 685785 w 1371590"/>
                      <a:gd name="connsiteY28" fmla="*/ 173454 h 3345273"/>
                      <a:gd name="connsiteX29" fmla="*/ 867640 w 1371590"/>
                      <a:gd name="connsiteY29" fmla="*/ 248769 h 3345273"/>
                      <a:gd name="connsiteX30" fmla="*/ 942955 w 1371590"/>
                      <a:gd name="connsiteY30" fmla="*/ 430624 h 3345273"/>
                      <a:gd name="connsiteX31" fmla="*/ 867640 w 1371590"/>
                      <a:gd name="connsiteY31" fmla="*/ 612478 h 3345273"/>
                      <a:gd name="connsiteX32" fmla="*/ 685785 w 1371590"/>
                      <a:gd name="connsiteY32" fmla="*/ 687794 h 3345273"/>
                      <a:gd name="connsiteX33" fmla="*/ 503931 w 1371590"/>
                      <a:gd name="connsiteY33" fmla="*/ 612478 h 3345273"/>
                      <a:gd name="connsiteX34" fmla="*/ 428615 w 1371590"/>
                      <a:gd name="connsiteY34" fmla="*/ 430624 h 3345273"/>
                      <a:gd name="connsiteX35" fmla="*/ 171440 w 1371590"/>
                      <a:gd name="connsiteY35" fmla="*/ 1202149 h 3345273"/>
                      <a:gd name="connsiteX36" fmla="*/ 342890 w 1371590"/>
                      <a:gd name="connsiteY36" fmla="*/ 944974 h 3345273"/>
                      <a:gd name="connsiteX37" fmla="*/ 1028690 w 1371590"/>
                      <a:gd name="connsiteY37" fmla="*/ 944974 h 3345273"/>
                      <a:gd name="connsiteX38" fmla="*/ 1200140 w 1371590"/>
                      <a:gd name="connsiteY38" fmla="*/ 1202149 h 3345273"/>
                      <a:gd name="connsiteX39" fmla="*/ 1200140 w 1371590"/>
                      <a:gd name="connsiteY39" fmla="*/ 1973674 h 3345273"/>
                      <a:gd name="connsiteX40" fmla="*/ 1114415 w 1371590"/>
                      <a:gd name="connsiteY40" fmla="*/ 1973674 h 3345273"/>
                      <a:gd name="connsiteX41" fmla="*/ 1114415 w 1371590"/>
                      <a:gd name="connsiteY41" fmla="*/ 1202149 h 3345273"/>
                      <a:gd name="connsiteX42" fmla="*/ 942965 w 1371590"/>
                      <a:gd name="connsiteY42" fmla="*/ 1202149 h 3345273"/>
                      <a:gd name="connsiteX43" fmla="*/ 942965 w 1371590"/>
                      <a:gd name="connsiteY43" fmla="*/ 3173824 h 3345273"/>
                      <a:gd name="connsiteX44" fmla="*/ 771515 w 1371590"/>
                      <a:gd name="connsiteY44" fmla="*/ 3173824 h 3345273"/>
                      <a:gd name="connsiteX45" fmla="*/ 771515 w 1371590"/>
                      <a:gd name="connsiteY45" fmla="*/ 1973674 h 3345273"/>
                      <a:gd name="connsiteX46" fmla="*/ 600065 w 1371590"/>
                      <a:gd name="connsiteY46" fmla="*/ 1973674 h 3345273"/>
                      <a:gd name="connsiteX47" fmla="*/ 600065 w 1371590"/>
                      <a:gd name="connsiteY47" fmla="*/ 3173824 h 3345273"/>
                      <a:gd name="connsiteX48" fmla="*/ 428615 w 1371590"/>
                      <a:gd name="connsiteY48" fmla="*/ 3173824 h 3345273"/>
                      <a:gd name="connsiteX49" fmla="*/ 428615 w 1371590"/>
                      <a:gd name="connsiteY49" fmla="*/ 1202149 h 3345273"/>
                      <a:gd name="connsiteX50" fmla="*/ 257165 w 1371590"/>
                      <a:gd name="connsiteY50" fmla="*/ 1202149 h 3345273"/>
                      <a:gd name="connsiteX51" fmla="*/ 257165 w 1371590"/>
                      <a:gd name="connsiteY51" fmla="*/ 1973674 h 3345273"/>
                      <a:gd name="connsiteX52" fmla="*/ 171440 w 1371590"/>
                      <a:gd name="connsiteY52" fmla="*/ 1973674 h 33452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</a:cxnLst>
                    <a:rect l="l" t="t" r="r" b="b"/>
                    <a:pathLst>
                      <a:path w="1371590" h="3345273">
                        <a:moveTo>
                          <a:pt x="85715" y="2145124"/>
                        </a:moveTo>
                        <a:lnTo>
                          <a:pt x="257165" y="2145124"/>
                        </a:lnTo>
                        <a:lnTo>
                          <a:pt x="257165" y="3259549"/>
                        </a:lnTo>
                        <a:cubicBezTo>
                          <a:pt x="257165" y="3282281"/>
                          <a:pt x="266197" y="3304095"/>
                          <a:pt x="282270" y="3320169"/>
                        </a:cubicBezTo>
                        <a:cubicBezTo>
                          <a:pt x="298344" y="3336242"/>
                          <a:pt x="320158" y="3345274"/>
                          <a:pt x="342890" y="3345274"/>
                        </a:cubicBezTo>
                        <a:lnTo>
                          <a:pt x="1028690" y="3345274"/>
                        </a:lnTo>
                        <a:cubicBezTo>
                          <a:pt x="1051423" y="3345274"/>
                          <a:pt x="1073237" y="3336242"/>
                          <a:pt x="1089310" y="3320169"/>
                        </a:cubicBezTo>
                        <a:cubicBezTo>
                          <a:pt x="1105383" y="3304095"/>
                          <a:pt x="1114415" y="3282281"/>
                          <a:pt x="1114415" y="3259549"/>
                        </a:cubicBezTo>
                        <a:lnTo>
                          <a:pt x="1114415" y="2145124"/>
                        </a:lnTo>
                        <a:lnTo>
                          <a:pt x="1285865" y="2145124"/>
                        </a:lnTo>
                        <a:cubicBezTo>
                          <a:pt x="1308598" y="2145124"/>
                          <a:pt x="1330412" y="2136092"/>
                          <a:pt x="1346485" y="2120019"/>
                        </a:cubicBezTo>
                        <a:cubicBezTo>
                          <a:pt x="1362558" y="2103945"/>
                          <a:pt x="1371590" y="2082131"/>
                          <a:pt x="1371590" y="2059399"/>
                        </a:cubicBezTo>
                        <a:lnTo>
                          <a:pt x="1371590" y="1202149"/>
                        </a:lnTo>
                        <a:cubicBezTo>
                          <a:pt x="1371590" y="933756"/>
                          <a:pt x="1243424" y="773524"/>
                          <a:pt x="1028690" y="773524"/>
                        </a:cubicBezTo>
                        <a:lnTo>
                          <a:pt x="940325" y="773524"/>
                        </a:lnTo>
                        <a:cubicBezTo>
                          <a:pt x="1037760" y="701615"/>
                          <a:pt x="1100214" y="591816"/>
                          <a:pt x="1112275" y="471341"/>
                        </a:cubicBezTo>
                        <a:cubicBezTo>
                          <a:pt x="1124330" y="350826"/>
                          <a:pt x="1084873" y="230850"/>
                          <a:pt x="1003624" y="141030"/>
                        </a:cubicBezTo>
                        <a:cubicBezTo>
                          <a:pt x="922338" y="51248"/>
                          <a:pt x="806878" y="0"/>
                          <a:pt x="685795" y="0"/>
                        </a:cubicBezTo>
                        <a:cubicBezTo>
                          <a:pt x="564712" y="0"/>
                          <a:pt x="449243" y="51244"/>
                          <a:pt x="367966" y="141030"/>
                        </a:cubicBezTo>
                        <a:cubicBezTo>
                          <a:pt x="286718" y="230850"/>
                          <a:pt x="247265" y="350826"/>
                          <a:pt x="259316" y="471341"/>
                        </a:cubicBezTo>
                        <a:cubicBezTo>
                          <a:pt x="271371" y="591816"/>
                          <a:pt x="333828" y="701613"/>
                          <a:pt x="431265" y="773524"/>
                        </a:cubicBezTo>
                        <a:lnTo>
                          <a:pt x="342900" y="773524"/>
                        </a:lnTo>
                        <a:cubicBezTo>
                          <a:pt x="128588" y="773524"/>
                          <a:pt x="0" y="933756"/>
                          <a:pt x="0" y="1202149"/>
                        </a:cubicBezTo>
                        <a:lnTo>
                          <a:pt x="0" y="2059399"/>
                        </a:lnTo>
                        <a:cubicBezTo>
                          <a:pt x="0" y="2082131"/>
                          <a:pt x="9032" y="2103945"/>
                          <a:pt x="25105" y="2120019"/>
                        </a:cubicBezTo>
                        <a:cubicBezTo>
                          <a:pt x="41179" y="2136092"/>
                          <a:pt x="62993" y="2145124"/>
                          <a:pt x="85725" y="2145124"/>
                        </a:cubicBezTo>
                        <a:close/>
                        <a:moveTo>
                          <a:pt x="428615" y="430624"/>
                        </a:moveTo>
                        <a:cubicBezTo>
                          <a:pt x="428615" y="362427"/>
                          <a:pt x="455710" y="296981"/>
                          <a:pt x="503931" y="248769"/>
                        </a:cubicBezTo>
                        <a:cubicBezTo>
                          <a:pt x="552151" y="200557"/>
                          <a:pt x="617597" y="173454"/>
                          <a:pt x="685785" y="173454"/>
                        </a:cubicBezTo>
                        <a:cubicBezTo>
                          <a:pt x="753973" y="173454"/>
                          <a:pt x="819428" y="200548"/>
                          <a:pt x="867640" y="248769"/>
                        </a:cubicBezTo>
                        <a:cubicBezTo>
                          <a:pt x="915852" y="296990"/>
                          <a:pt x="942955" y="362435"/>
                          <a:pt x="942955" y="430624"/>
                        </a:cubicBezTo>
                        <a:cubicBezTo>
                          <a:pt x="942955" y="498812"/>
                          <a:pt x="915860" y="564266"/>
                          <a:pt x="867640" y="612478"/>
                        </a:cubicBezTo>
                        <a:cubicBezTo>
                          <a:pt x="819419" y="660690"/>
                          <a:pt x="753973" y="687794"/>
                          <a:pt x="685785" y="687794"/>
                        </a:cubicBezTo>
                        <a:cubicBezTo>
                          <a:pt x="617597" y="687794"/>
                          <a:pt x="552143" y="660699"/>
                          <a:pt x="503931" y="612478"/>
                        </a:cubicBezTo>
                        <a:cubicBezTo>
                          <a:pt x="455719" y="564258"/>
                          <a:pt x="428615" y="498812"/>
                          <a:pt x="428615" y="430624"/>
                        </a:cubicBezTo>
                        <a:close/>
                        <a:moveTo>
                          <a:pt x="171440" y="1202149"/>
                        </a:moveTo>
                        <a:cubicBezTo>
                          <a:pt x="171440" y="944974"/>
                          <a:pt x="300449" y="944974"/>
                          <a:pt x="342890" y="944974"/>
                        </a:cubicBezTo>
                        <a:lnTo>
                          <a:pt x="1028690" y="944974"/>
                        </a:lnTo>
                        <a:cubicBezTo>
                          <a:pt x="1071132" y="944974"/>
                          <a:pt x="1200140" y="944974"/>
                          <a:pt x="1200140" y="1202149"/>
                        </a:cubicBezTo>
                        <a:lnTo>
                          <a:pt x="1200140" y="1973674"/>
                        </a:lnTo>
                        <a:lnTo>
                          <a:pt x="1114415" y="1973674"/>
                        </a:lnTo>
                        <a:lnTo>
                          <a:pt x="1114415" y="1202149"/>
                        </a:lnTo>
                        <a:lnTo>
                          <a:pt x="942965" y="1202149"/>
                        </a:lnTo>
                        <a:lnTo>
                          <a:pt x="942965" y="3173824"/>
                        </a:lnTo>
                        <a:lnTo>
                          <a:pt x="771515" y="3173824"/>
                        </a:lnTo>
                        <a:lnTo>
                          <a:pt x="771515" y="1973674"/>
                        </a:lnTo>
                        <a:lnTo>
                          <a:pt x="600065" y="1973674"/>
                        </a:lnTo>
                        <a:lnTo>
                          <a:pt x="600065" y="3173824"/>
                        </a:lnTo>
                        <a:lnTo>
                          <a:pt x="428615" y="3173824"/>
                        </a:lnTo>
                        <a:lnTo>
                          <a:pt x="428615" y="1202149"/>
                        </a:lnTo>
                        <a:lnTo>
                          <a:pt x="257165" y="1202149"/>
                        </a:lnTo>
                        <a:lnTo>
                          <a:pt x="257165" y="1973674"/>
                        </a:lnTo>
                        <a:lnTo>
                          <a:pt x="171440" y="1973674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122" name="자유형: 도형 121">
                    <a:extLst>
                      <a:ext uri="{FF2B5EF4-FFF2-40B4-BE49-F238E27FC236}">
                        <a16:creationId xmlns:a16="http://schemas.microsoft.com/office/drawing/2014/main" id="{F729B9AC-CAFD-C383-42DA-A25A2D16D6C6}"/>
                      </a:ext>
                    </a:extLst>
                  </p:cNvPr>
                  <p:cNvSpPr/>
                  <p:nvPr/>
                </p:nvSpPr>
                <p:spPr>
                  <a:xfrm>
                    <a:off x="-5176655" y="9940876"/>
                    <a:ext cx="1200150" cy="171450"/>
                  </a:xfrm>
                  <a:custGeom>
                    <a:avLst/>
                    <a:gdLst>
                      <a:gd name="connsiteX0" fmla="*/ 0 w 1200150"/>
                      <a:gd name="connsiteY0" fmla="*/ 0 h 171450"/>
                      <a:gd name="connsiteX1" fmla="*/ 1200150 w 1200150"/>
                      <a:gd name="connsiteY1" fmla="*/ 0 h 171450"/>
                      <a:gd name="connsiteX2" fmla="*/ 1200150 w 1200150"/>
                      <a:gd name="connsiteY2" fmla="*/ 171450 h 171450"/>
                      <a:gd name="connsiteX3" fmla="*/ 0 w 1200150"/>
                      <a:gd name="connsiteY3" fmla="*/ 171450 h 17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200150" h="171450">
                        <a:moveTo>
                          <a:pt x="0" y="0"/>
                        </a:moveTo>
                        <a:lnTo>
                          <a:pt x="1200150" y="0"/>
                        </a:lnTo>
                        <a:lnTo>
                          <a:pt x="1200150" y="171450"/>
                        </a:lnTo>
                        <a:lnTo>
                          <a:pt x="0" y="17145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123" name="자유형: 도형 122">
                    <a:extLst>
                      <a:ext uri="{FF2B5EF4-FFF2-40B4-BE49-F238E27FC236}">
                        <a16:creationId xmlns:a16="http://schemas.microsoft.com/office/drawing/2014/main" id="{6D19D476-D2DF-6882-1D26-C045B36DDB98}"/>
                      </a:ext>
                    </a:extLst>
                  </p:cNvPr>
                  <p:cNvSpPr/>
                  <p:nvPr/>
                </p:nvSpPr>
                <p:spPr>
                  <a:xfrm>
                    <a:off x="-3376432" y="4968829"/>
                    <a:ext cx="1885950" cy="1971638"/>
                  </a:xfrm>
                  <a:custGeom>
                    <a:avLst/>
                    <a:gdLst>
                      <a:gd name="connsiteX0" fmla="*/ 171453 w 1885950"/>
                      <a:gd name="connsiteY0" fmla="*/ 1457321 h 1971638"/>
                      <a:gd name="connsiteX1" fmla="*/ 817144 w 1885950"/>
                      <a:gd name="connsiteY1" fmla="*/ 1457321 h 1971638"/>
                      <a:gd name="connsiteX2" fmla="*/ 1220051 w 1885950"/>
                      <a:gd name="connsiteY2" fmla="*/ 1940830 h 1971638"/>
                      <a:gd name="connsiteX3" fmla="*/ 1315037 w 1885950"/>
                      <a:gd name="connsiteY3" fmla="*/ 1966509 h 1971638"/>
                      <a:gd name="connsiteX4" fmla="*/ 1371600 w 1885950"/>
                      <a:gd name="connsiteY4" fmla="*/ 1885950 h 1971638"/>
                      <a:gd name="connsiteX5" fmla="*/ 1371600 w 1885950"/>
                      <a:gd name="connsiteY5" fmla="*/ 1457325 h 1971638"/>
                      <a:gd name="connsiteX6" fmla="*/ 1714500 w 1885950"/>
                      <a:gd name="connsiteY6" fmla="*/ 1457325 h 1971638"/>
                      <a:gd name="connsiteX7" fmla="*/ 1835740 w 1885950"/>
                      <a:gd name="connsiteY7" fmla="*/ 1407115 h 1971638"/>
                      <a:gd name="connsiteX8" fmla="*/ 1885950 w 1885950"/>
                      <a:gd name="connsiteY8" fmla="*/ 1285875 h 1971638"/>
                      <a:gd name="connsiteX9" fmla="*/ 1885950 w 1885950"/>
                      <a:gd name="connsiteY9" fmla="*/ 171450 h 1971638"/>
                      <a:gd name="connsiteX10" fmla="*/ 1835740 w 1885950"/>
                      <a:gd name="connsiteY10" fmla="*/ 50210 h 1971638"/>
                      <a:gd name="connsiteX11" fmla="*/ 1714500 w 1885950"/>
                      <a:gd name="connsiteY11" fmla="*/ 0 h 1971638"/>
                      <a:gd name="connsiteX12" fmla="*/ 171450 w 1885950"/>
                      <a:gd name="connsiteY12" fmla="*/ 0 h 1971638"/>
                      <a:gd name="connsiteX13" fmla="*/ 50210 w 1885950"/>
                      <a:gd name="connsiteY13" fmla="*/ 50210 h 1971638"/>
                      <a:gd name="connsiteX14" fmla="*/ 0 w 1885950"/>
                      <a:gd name="connsiteY14" fmla="*/ 171450 h 1971638"/>
                      <a:gd name="connsiteX15" fmla="*/ 0 w 1885950"/>
                      <a:gd name="connsiteY15" fmla="*/ 1285875 h 1971638"/>
                      <a:gd name="connsiteX16" fmla="*/ 50210 w 1885950"/>
                      <a:gd name="connsiteY16" fmla="*/ 1407115 h 1971638"/>
                      <a:gd name="connsiteX17" fmla="*/ 171450 w 1885950"/>
                      <a:gd name="connsiteY17" fmla="*/ 1457325 h 1971638"/>
                      <a:gd name="connsiteX18" fmla="*/ 171453 w 1885950"/>
                      <a:gd name="connsiteY18" fmla="*/ 171446 h 1971638"/>
                      <a:gd name="connsiteX19" fmla="*/ 1714503 w 1885950"/>
                      <a:gd name="connsiteY19" fmla="*/ 171446 h 1971638"/>
                      <a:gd name="connsiteX20" fmla="*/ 1714503 w 1885950"/>
                      <a:gd name="connsiteY20" fmla="*/ 1285871 h 1971638"/>
                      <a:gd name="connsiteX21" fmla="*/ 1285878 w 1885950"/>
                      <a:gd name="connsiteY21" fmla="*/ 1285871 h 1971638"/>
                      <a:gd name="connsiteX22" fmla="*/ 1200153 w 1885950"/>
                      <a:gd name="connsiteY22" fmla="*/ 1371596 h 1971638"/>
                      <a:gd name="connsiteX23" fmla="*/ 1200153 w 1885950"/>
                      <a:gd name="connsiteY23" fmla="*/ 1649169 h 1971638"/>
                      <a:gd name="connsiteX24" fmla="*/ 923080 w 1885950"/>
                      <a:gd name="connsiteY24" fmla="*/ 1316713 h 1971638"/>
                      <a:gd name="connsiteX25" fmla="*/ 857255 w 1885950"/>
                      <a:gd name="connsiteY25" fmla="*/ 1285867 h 1971638"/>
                      <a:gd name="connsiteX26" fmla="*/ 171455 w 1885950"/>
                      <a:gd name="connsiteY26" fmla="*/ 1285867 h 19716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1885950" h="1971638">
                        <a:moveTo>
                          <a:pt x="171453" y="1457321"/>
                        </a:moveTo>
                        <a:lnTo>
                          <a:pt x="817144" y="1457321"/>
                        </a:lnTo>
                        <a:lnTo>
                          <a:pt x="1220051" y="1940830"/>
                        </a:lnTo>
                        <a:cubicBezTo>
                          <a:pt x="1243128" y="1968537"/>
                          <a:pt x="1281130" y="1978794"/>
                          <a:pt x="1315037" y="1966509"/>
                        </a:cubicBezTo>
                        <a:cubicBezTo>
                          <a:pt x="1348982" y="1954224"/>
                          <a:pt x="1371600" y="1922039"/>
                          <a:pt x="1371600" y="1885950"/>
                        </a:cubicBezTo>
                        <a:lnTo>
                          <a:pt x="1371600" y="1457325"/>
                        </a:lnTo>
                        <a:lnTo>
                          <a:pt x="1714500" y="1457325"/>
                        </a:lnTo>
                        <a:cubicBezTo>
                          <a:pt x="1759965" y="1457325"/>
                          <a:pt x="1803593" y="1439261"/>
                          <a:pt x="1835740" y="1407115"/>
                        </a:cubicBezTo>
                        <a:cubicBezTo>
                          <a:pt x="1867886" y="1374968"/>
                          <a:pt x="1885950" y="1331340"/>
                          <a:pt x="1885950" y="1285875"/>
                        </a:cubicBezTo>
                        <a:lnTo>
                          <a:pt x="1885950" y="171450"/>
                        </a:lnTo>
                        <a:cubicBezTo>
                          <a:pt x="1885950" y="125985"/>
                          <a:pt x="1867886" y="82357"/>
                          <a:pt x="1835740" y="50210"/>
                        </a:cubicBezTo>
                        <a:cubicBezTo>
                          <a:pt x="1803593" y="18064"/>
                          <a:pt x="1759965" y="0"/>
                          <a:pt x="1714500" y="0"/>
                        </a:cubicBezTo>
                        <a:lnTo>
                          <a:pt x="171450" y="0"/>
                        </a:lnTo>
                        <a:cubicBezTo>
                          <a:pt x="125985" y="0"/>
                          <a:pt x="82357" y="18064"/>
                          <a:pt x="50210" y="50210"/>
                        </a:cubicBezTo>
                        <a:cubicBezTo>
                          <a:pt x="18064" y="82357"/>
                          <a:pt x="0" y="125985"/>
                          <a:pt x="0" y="171450"/>
                        </a:cubicBezTo>
                        <a:lnTo>
                          <a:pt x="0" y="1285875"/>
                        </a:lnTo>
                        <a:cubicBezTo>
                          <a:pt x="0" y="1331340"/>
                          <a:pt x="18064" y="1374968"/>
                          <a:pt x="50210" y="1407115"/>
                        </a:cubicBezTo>
                        <a:cubicBezTo>
                          <a:pt x="82357" y="1439261"/>
                          <a:pt x="125985" y="1457325"/>
                          <a:pt x="171450" y="1457325"/>
                        </a:cubicBezTo>
                        <a:close/>
                        <a:moveTo>
                          <a:pt x="171453" y="171446"/>
                        </a:moveTo>
                        <a:lnTo>
                          <a:pt x="1714503" y="171446"/>
                        </a:lnTo>
                        <a:lnTo>
                          <a:pt x="1714503" y="1285871"/>
                        </a:lnTo>
                        <a:lnTo>
                          <a:pt x="1285878" y="1285871"/>
                        </a:lnTo>
                        <a:cubicBezTo>
                          <a:pt x="1238538" y="1285871"/>
                          <a:pt x="1200153" y="1324256"/>
                          <a:pt x="1200153" y="1371596"/>
                        </a:cubicBezTo>
                        <a:lnTo>
                          <a:pt x="1200153" y="1649169"/>
                        </a:lnTo>
                        <a:lnTo>
                          <a:pt x="923080" y="1316713"/>
                        </a:lnTo>
                        <a:cubicBezTo>
                          <a:pt x="906815" y="1297195"/>
                          <a:pt x="882705" y="1285867"/>
                          <a:pt x="857255" y="1285867"/>
                        </a:cubicBezTo>
                        <a:lnTo>
                          <a:pt x="171455" y="1285867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124" name="자유형: 도형 123">
                    <a:extLst>
                      <a:ext uri="{FF2B5EF4-FFF2-40B4-BE49-F238E27FC236}">
                        <a16:creationId xmlns:a16="http://schemas.microsoft.com/office/drawing/2014/main" id="{BA05EA46-7552-459E-497B-AAAE0CD0FC56}"/>
                      </a:ext>
                    </a:extLst>
                  </p:cNvPr>
                  <p:cNvSpPr/>
                  <p:nvPr/>
                </p:nvSpPr>
                <p:spPr>
                  <a:xfrm>
                    <a:off x="-2797213" y="5330771"/>
                    <a:ext cx="727437" cy="727398"/>
                  </a:xfrm>
                  <a:custGeom>
                    <a:avLst/>
                    <a:gdLst>
                      <a:gd name="connsiteX0" fmla="*/ 606237 w 727437"/>
                      <a:gd name="connsiteY0" fmla="*/ 727399 h 727398"/>
                      <a:gd name="connsiteX1" fmla="*/ 727438 w 727437"/>
                      <a:gd name="connsiteY1" fmla="*/ 606159 h 727398"/>
                      <a:gd name="connsiteX2" fmla="*/ 484919 w 727437"/>
                      <a:gd name="connsiteY2" fmla="*/ 363641 h 727398"/>
                      <a:gd name="connsiteX3" fmla="*/ 727438 w 727437"/>
                      <a:gd name="connsiteY3" fmla="*/ 121240 h 727398"/>
                      <a:gd name="connsiteX4" fmla="*/ 606237 w 727437"/>
                      <a:gd name="connsiteY4" fmla="*/ 0 h 727398"/>
                      <a:gd name="connsiteX5" fmla="*/ 363719 w 727437"/>
                      <a:gd name="connsiteY5" fmla="*/ 242440 h 727398"/>
                      <a:gd name="connsiteX6" fmla="*/ 121200 w 727437"/>
                      <a:gd name="connsiteY6" fmla="*/ 0 h 727398"/>
                      <a:gd name="connsiteX7" fmla="*/ 0 w 727437"/>
                      <a:gd name="connsiteY7" fmla="*/ 121240 h 727398"/>
                      <a:gd name="connsiteX8" fmla="*/ 242518 w 727437"/>
                      <a:gd name="connsiteY8" fmla="*/ 363641 h 727398"/>
                      <a:gd name="connsiteX9" fmla="*/ 0 w 727437"/>
                      <a:gd name="connsiteY9" fmla="*/ 606159 h 727398"/>
                      <a:gd name="connsiteX10" fmla="*/ 121200 w 727437"/>
                      <a:gd name="connsiteY10" fmla="*/ 727399 h 727398"/>
                      <a:gd name="connsiteX11" fmla="*/ 363719 w 727437"/>
                      <a:gd name="connsiteY11" fmla="*/ 484880 h 727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727437" h="727398">
                        <a:moveTo>
                          <a:pt x="606237" y="727399"/>
                        </a:moveTo>
                        <a:lnTo>
                          <a:pt x="727438" y="606159"/>
                        </a:lnTo>
                        <a:lnTo>
                          <a:pt x="484919" y="363641"/>
                        </a:lnTo>
                        <a:lnTo>
                          <a:pt x="727438" y="121240"/>
                        </a:lnTo>
                        <a:lnTo>
                          <a:pt x="606237" y="0"/>
                        </a:lnTo>
                        <a:lnTo>
                          <a:pt x="363719" y="242440"/>
                        </a:lnTo>
                        <a:lnTo>
                          <a:pt x="121200" y="0"/>
                        </a:lnTo>
                        <a:lnTo>
                          <a:pt x="0" y="121240"/>
                        </a:lnTo>
                        <a:lnTo>
                          <a:pt x="242518" y="363641"/>
                        </a:lnTo>
                        <a:lnTo>
                          <a:pt x="0" y="606159"/>
                        </a:lnTo>
                        <a:lnTo>
                          <a:pt x="121200" y="727399"/>
                        </a:lnTo>
                        <a:lnTo>
                          <a:pt x="363719" y="48488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</p:grpSp>
          </p:grpSp>
          <p:grpSp>
            <p:nvGrpSpPr>
              <p:cNvPr id="35" name="그룹 34">
                <a:extLst>
                  <a:ext uri="{FF2B5EF4-FFF2-40B4-BE49-F238E27FC236}">
                    <a16:creationId xmlns:a16="http://schemas.microsoft.com/office/drawing/2014/main" id="{FA93D8AD-4C06-5F9A-715E-5DC4C13578C5}"/>
                  </a:ext>
                </a:extLst>
              </p:cNvPr>
              <p:cNvGrpSpPr/>
              <p:nvPr/>
            </p:nvGrpSpPr>
            <p:grpSpPr>
              <a:xfrm>
                <a:off x="709194" y="4601920"/>
                <a:ext cx="484997" cy="484832"/>
                <a:chOff x="-5429294" y="-347622"/>
                <a:chExt cx="5145260" cy="5143499"/>
              </a:xfrm>
            </p:grpSpPr>
            <p:sp>
              <p:nvSpPr>
                <p:cNvPr id="104" name="자유형: 도형 103">
                  <a:extLst>
                    <a:ext uri="{FF2B5EF4-FFF2-40B4-BE49-F238E27FC236}">
                      <a16:creationId xmlns:a16="http://schemas.microsoft.com/office/drawing/2014/main" id="{93420F85-6388-4615-EAEB-DD0B3F6839B6}"/>
                    </a:ext>
                  </a:extLst>
                </p:cNvPr>
                <p:cNvSpPr/>
                <p:nvPr/>
              </p:nvSpPr>
              <p:spPr>
                <a:xfrm>
                  <a:off x="-5384800" y="-279400"/>
                  <a:ext cx="5016500" cy="4978400"/>
                </a:xfrm>
                <a:custGeom>
                  <a:avLst/>
                  <a:gdLst>
                    <a:gd name="connsiteX0" fmla="*/ 0 w 5016500"/>
                    <a:gd name="connsiteY0" fmla="*/ 647700 h 4978400"/>
                    <a:gd name="connsiteX1" fmla="*/ 889000 w 5016500"/>
                    <a:gd name="connsiteY1" fmla="*/ 647700 h 4978400"/>
                    <a:gd name="connsiteX2" fmla="*/ 889000 w 5016500"/>
                    <a:gd name="connsiteY2" fmla="*/ 0 h 4978400"/>
                    <a:gd name="connsiteX3" fmla="*/ 4330700 w 5016500"/>
                    <a:gd name="connsiteY3" fmla="*/ 0 h 4978400"/>
                    <a:gd name="connsiteX4" fmla="*/ 4330700 w 5016500"/>
                    <a:gd name="connsiteY4" fmla="*/ 2273300 h 4978400"/>
                    <a:gd name="connsiteX5" fmla="*/ 4775200 w 5016500"/>
                    <a:gd name="connsiteY5" fmla="*/ 3048000 h 4978400"/>
                    <a:gd name="connsiteX6" fmla="*/ 4381500 w 5016500"/>
                    <a:gd name="connsiteY6" fmla="*/ 3327400 h 4978400"/>
                    <a:gd name="connsiteX7" fmla="*/ 4762500 w 5016500"/>
                    <a:gd name="connsiteY7" fmla="*/ 3860800 h 4978400"/>
                    <a:gd name="connsiteX8" fmla="*/ 5016500 w 5016500"/>
                    <a:gd name="connsiteY8" fmla="*/ 4356100 h 4978400"/>
                    <a:gd name="connsiteX9" fmla="*/ 4902200 w 5016500"/>
                    <a:gd name="connsiteY9" fmla="*/ 4572000 h 4978400"/>
                    <a:gd name="connsiteX10" fmla="*/ 4584700 w 5016500"/>
                    <a:gd name="connsiteY10" fmla="*/ 4546600 h 4978400"/>
                    <a:gd name="connsiteX11" fmla="*/ 4330700 w 5016500"/>
                    <a:gd name="connsiteY11" fmla="*/ 4064000 h 4978400"/>
                    <a:gd name="connsiteX12" fmla="*/ 4318000 w 5016500"/>
                    <a:gd name="connsiteY12" fmla="*/ 4978400 h 4978400"/>
                    <a:gd name="connsiteX13" fmla="*/ 850900 w 5016500"/>
                    <a:gd name="connsiteY13" fmla="*/ 4965700 h 4978400"/>
                    <a:gd name="connsiteX14" fmla="*/ 825500 w 5016500"/>
                    <a:gd name="connsiteY14" fmla="*/ 4432300 h 4978400"/>
                    <a:gd name="connsiteX15" fmla="*/ 25400 w 5016500"/>
                    <a:gd name="connsiteY15" fmla="*/ 4343400 h 4978400"/>
                    <a:gd name="connsiteX16" fmla="*/ 76200 w 5016500"/>
                    <a:gd name="connsiteY16" fmla="*/ 609600 h 49784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5016500" h="4978400">
                      <a:moveTo>
                        <a:pt x="0" y="647700"/>
                      </a:moveTo>
                      <a:lnTo>
                        <a:pt x="889000" y="647700"/>
                      </a:lnTo>
                      <a:lnTo>
                        <a:pt x="889000" y="0"/>
                      </a:lnTo>
                      <a:lnTo>
                        <a:pt x="4330700" y="0"/>
                      </a:lnTo>
                      <a:lnTo>
                        <a:pt x="4330700" y="2273300"/>
                      </a:lnTo>
                      <a:lnTo>
                        <a:pt x="4775200" y="3048000"/>
                      </a:lnTo>
                      <a:lnTo>
                        <a:pt x="4381500" y="3327400"/>
                      </a:lnTo>
                      <a:lnTo>
                        <a:pt x="4762500" y="3860800"/>
                      </a:lnTo>
                      <a:lnTo>
                        <a:pt x="5016500" y="4356100"/>
                      </a:lnTo>
                      <a:lnTo>
                        <a:pt x="4902200" y="4572000"/>
                      </a:lnTo>
                      <a:lnTo>
                        <a:pt x="4584700" y="4546600"/>
                      </a:lnTo>
                      <a:lnTo>
                        <a:pt x="4330700" y="4064000"/>
                      </a:lnTo>
                      <a:lnTo>
                        <a:pt x="4318000" y="4978400"/>
                      </a:lnTo>
                      <a:lnTo>
                        <a:pt x="850900" y="4965700"/>
                      </a:lnTo>
                      <a:lnTo>
                        <a:pt x="825500" y="4432300"/>
                      </a:lnTo>
                      <a:lnTo>
                        <a:pt x="25400" y="4343400"/>
                      </a:lnTo>
                      <a:lnTo>
                        <a:pt x="76200" y="609600"/>
                      </a:lnTo>
                    </a:path>
                  </a:pathLst>
                </a:cu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05" name="자유형: 도형 104">
                  <a:extLst>
                    <a:ext uri="{FF2B5EF4-FFF2-40B4-BE49-F238E27FC236}">
                      <a16:creationId xmlns:a16="http://schemas.microsoft.com/office/drawing/2014/main" id="{E123A795-E760-176C-5B97-2AB695316D0A}"/>
                    </a:ext>
                  </a:extLst>
                </p:cNvPr>
                <p:cNvSpPr/>
                <p:nvPr/>
              </p:nvSpPr>
              <p:spPr>
                <a:xfrm>
                  <a:off x="-3378200" y="596900"/>
                  <a:ext cx="1866900" cy="1905000"/>
                </a:xfrm>
                <a:custGeom>
                  <a:avLst/>
                  <a:gdLst>
                    <a:gd name="connsiteX0" fmla="*/ 1473200 w 1866900"/>
                    <a:gd name="connsiteY0" fmla="*/ 0 h 1905000"/>
                    <a:gd name="connsiteX1" fmla="*/ 38100 w 1866900"/>
                    <a:gd name="connsiteY1" fmla="*/ 1485900 h 1905000"/>
                    <a:gd name="connsiteX2" fmla="*/ 0 w 1866900"/>
                    <a:gd name="connsiteY2" fmla="*/ 1905000 h 1905000"/>
                    <a:gd name="connsiteX3" fmla="*/ 469900 w 1866900"/>
                    <a:gd name="connsiteY3" fmla="*/ 1905000 h 1905000"/>
                    <a:gd name="connsiteX4" fmla="*/ 1866900 w 1866900"/>
                    <a:gd name="connsiteY4" fmla="*/ 304800 h 1905000"/>
                    <a:gd name="connsiteX5" fmla="*/ 1473200 w 1866900"/>
                    <a:gd name="connsiteY5" fmla="*/ 0 h 1905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866900" h="1905000">
                      <a:moveTo>
                        <a:pt x="1473200" y="0"/>
                      </a:moveTo>
                      <a:lnTo>
                        <a:pt x="38100" y="1485900"/>
                      </a:lnTo>
                      <a:lnTo>
                        <a:pt x="0" y="1905000"/>
                      </a:lnTo>
                      <a:lnTo>
                        <a:pt x="469900" y="1905000"/>
                      </a:lnTo>
                      <a:lnTo>
                        <a:pt x="1866900" y="304800"/>
                      </a:lnTo>
                      <a:lnTo>
                        <a:pt x="147320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06" name="자유형: 도형 105">
                  <a:extLst>
                    <a:ext uri="{FF2B5EF4-FFF2-40B4-BE49-F238E27FC236}">
                      <a16:creationId xmlns:a16="http://schemas.microsoft.com/office/drawing/2014/main" id="{555A5EC0-AFAD-BE90-D3F4-68BF76CEFB34}"/>
                    </a:ext>
                  </a:extLst>
                </p:cNvPr>
                <p:cNvSpPr/>
                <p:nvPr/>
              </p:nvSpPr>
              <p:spPr>
                <a:xfrm>
                  <a:off x="-2235200" y="1943100"/>
                  <a:ext cx="1879600" cy="2387600"/>
                </a:xfrm>
                <a:custGeom>
                  <a:avLst/>
                  <a:gdLst>
                    <a:gd name="connsiteX0" fmla="*/ 0 w 1879600"/>
                    <a:gd name="connsiteY0" fmla="*/ 685800 h 2387600"/>
                    <a:gd name="connsiteX1" fmla="*/ 1193800 w 1879600"/>
                    <a:gd name="connsiteY1" fmla="*/ 0 h 2387600"/>
                    <a:gd name="connsiteX2" fmla="*/ 1651000 w 1879600"/>
                    <a:gd name="connsiteY2" fmla="*/ 787400 h 2387600"/>
                    <a:gd name="connsiteX3" fmla="*/ 1193800 w 1879600"/>
                    <a:gd name="connsiteY3" fmla="*/ 1143000 h 2387600"/>
                    <a:gd name="connsiteX4" fmla="*/ 1879600 w 1879600"/>
                    <a:gd name="connsiteY4" fmla="*/ 2095500 h 2387600"/>
                    <a:gd name="connsiteX5" fmla="*/ 1739900 w 1879600"/>
                    <a:gd name="connsiteY5" fmla="*/ 2387600 h 2387600"/>
                    <a:gd name="connsiteX6" fmla="*/ 1536700 w 1879600"/>
                    <a:gd name="connsiteY6" fmla="*/ 2362200 h 2387600"/>
                    <a:gd name="connsiteX7" fmla="*/ 952500 w 1879600"/>
                    <a:gd name="connsiteY7" fmla="*/ 1231900 h 2387600"/>
                    <a:gd name="connsiteX8" fmla="*/ 393700 w 1879600"/>
                    <a:gd name="connsiteY8" fmla="*/ 1498600 h 2387600"/>
                    <a:gd name="connsiteX9" fmla="*/ 0 w 1879600"/>
                    <a:gd name="connsiteY9" fmla="*/ 685800 h 2387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79600" h="2387600">
                      <a:moveTo>
                        <a:pt x="0" y="685800"/>
                      </a:moveTo>
                      <a:lnTo>
                        <a:pt x="1193800" y="0"/>
                      </a:lnTo>
                      <a:lnTo>
                        <a:pt x="1651000" y="787400"/>
                      </a:lnTo>
                      <a:lnTo>
                        <a:pt x="1193800" y="1143000"/>
                      </a:lnTo>
                      <a:lnTo>
                        <a:pt x="1879600" y="2095500"/>
                      </a:lnTo>
                      <a:lnTo>
                        <a:pt x="1739900" y="2387600"/>
                      </a:lnTo>
                      <a:lnTo>
                        <a:pt x="1536700" y="2362200"/>
                      </a:lnTo>
                      <a:lnTo>
                        <a:pt x="952500" y="1231900"/>
                      </a:lnTo>
                      <a:lnTo>
                        <a:pt x="393700" y="1498600"/>
                      </a:lnTo>
                      <a:lnTo>
                        <a:pt x="0" y="68580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grpSp>
              <p:nvGrpSpPr>
                <p:cNvPr id="107" name="그룹 106">
                  <a:extLst>
                    <a:ext uri="{FF2B5EF4-FFF2-40B4-BE49-F238E27FC236}">
                      <a16:creationId xmlns:a16="http://schemas.microsoft.com/office/drawing/2014/main" id="{DD4893FF-1D8B-4DC1-D558-E35CDFCD4153}"/>
                    </a:ext>
                  </a:extLst>
                </p:cNvPr>
                <p:cNvGrpSpPr/>
                <p:nvPr/>
              </p:nvGrpSpPr>
              <p:grpSpPr>
                <a:xfrm>
                  <a:off x="-5429294" y="-347622"/>
                  <a:ext cx="5145260" cy="5143499"/>
                  <a:chOff x="-5429294" y="-347622"/>
                  <a:chExt cx="5145260" cy="5143499"/>
                </a:xfrm>
              </p:grpSpPr>
              <p:sp>
                <p:nvSpPr>
                  <p:cNvPr id="108" name="자유형: 도형 107">
                    <a:extLst>
                      <a:ext uri="{FF2B5EF4-FFF2-40B4-BE49-F238E27FC236}">
                        <a16:creationId xmlns:a16="http://schemas.microsoft.com/office/drawing/2014/main" id="{2EEC06AD-8950-1243-EDEF-72B63E9D385E}"/>
                      </a:ext>
                    </a:extLst>
                  </p:cNvPr>
                  <p:cNvSpPr/>
                  <p:nvPr/>
                </p:nvSpPr>
                <p:spPr>
                  <a:xfrm>
                    <a:off x="-5429294" y="-347622"/>
                    <a:ext cx="5145260" cy="5143499"/>
                  </a:xfrm>
                  <a:custGeom>
                    <a:avLst/>
                    <a:gdLst>
                      <a:gd name="connsiteX0" fmla="*/ 5094363 w 5145260"/>
                      <a:gd name="connsiteY0" fmla="*/ 4239709 h 5143499"/>
                      <a:gd name="connsiteX1" fmla="*/ 4523102 w 5145260"/>
                      <a:gd name="connsiteY1" fmla="*/ 3399222 h 5143499"/>
                      <a:gd name="connsiteX2" fmla="*/ 4820769 w 5145260"/>
                      <a:gd name="connsiteY2" fmla="*/ 3233856 h 5143499"/>
                      <a:gd name="connsiteX3" fmla="*/ 4821458 w 5145260"/>
                      <a:gd name="connsiteY3" fmla="*/ 3233512 h 5143499"/>
                      <a:gd name="connsiteX4" fmla="*/ 4900332 w 5145260"/>
                      <a:gd name="connsiteY4" fmla="*/ 2955253 h 5143499"/>
                      <a:gd name="connsiteX5" fmla="*/ 4554180 w 5145260"/>
                      <a:gd name="connsiteY5" fmla="*/ 2333938 h 5143499"/>
                      <a:gd name="connsiteX6" fmla="*/ 4457739 w 5145260"/>
                      <a:gd name="connsiteY6" fmla="*/ 2247563 h 5143499"/>
                      <a:gd name="connsiteX7" fmla="*/ 4457700 w 5145260"/>
                      <a:gd name="connsiteY7" fmla="*/ 85725 h 5143499"/>
                      <a:gd name="connsiteX8" fmla="*/ 4371975 w 5145260"/>
                      <a:gd name="connsiteY8" fmla="*/ 0 h 5143499"/>
                      <a:gd name="connsiteX9" fmla="*/ 942975 w 5145260"/>
                      <a:gd name="connsiteY9" fmla="*/ 0 h 5143499"/>
                      <a:gd name="connsiteX10" fmla="*/ 857250 w 5145260"/>
                      <a:gd name="connsiteY10" fmla="*/ 85725 h 5143499"/>
                      <a:gd name="connsiteX11" fmla="*/ 857250 w 5145260"/>
                      <a:gd name="connsiteY11" fmla="*/ 600075 h 5143499"/>
                      <a:gd name="connsiteX12" fmla="*/ 85725 w 5145260"/>
                      <a:gd name="connsiteY12" fmla="*/ 600075 h 5143499"/>
                      <a:gd name="connsiteX13" fmla="*/ 0 w 5145260"/>
                      <a:gd name="connsiteY13" fmla="*/ 685800 h 5143499"/>
                      <a:gd name="connsiteX14" fmla="*/ 0 w 5145260"/>
                      <a:gd name="connsiteY14" fmla="*/ 4457700 h 5143499"/>
                      <a:gd name="connsiteX15" fmla="*/ 85725 w 5145260"/>
                      <a:gd name="connsiteY15" fmla="*/ 4543425 h 5143499"/>
                      <a:gd name="connsiteX16" fmla="*/ 857250 w 5145260"/>
                      <a:gd name="connsiteY16" fmla="*/ 4543425 h 5143499"/>
                      <a:gd name="connsiteX17" fmla="*/ 857250 w 5145260"/>
                      <a:gd name="connsiteY17" fmla="*/ 5057775 h 5143499"/>
                      <a:gd name="connsiteX18" fmla="*/ 942975 w 5145260"/>
                      <a:gd name="connsiteY18" fmla="*/ 5143500 h 5143499"/>
                      <a:gd name="connsiteX19" fmla="*/ 4371975 w 5145260"/>
                      <a:gd name="connsiteY19" fmla="*/ 5143500 h 5143499"/>
                      <a:gd name="connsiteX20" fmla="*/ 4457700 w 5145260"/>
                      <a:gd name="connsiteY20" fmla="*/ 5057775 h 5143499"/>
                      <a:gd name="connsiteX21" fmla="*/ 4457700 w 5145260"/>
                      <a:gd name="connsiteY21" fmla="*/ 4363481 h 5143499"/>
                      <a:gd name="connsiteX22" fmla="*/ 4552878 w 5145260"/>
                      <a:gd name="connsiteY22" fmla="*/ 4548941 h 5143499"/>
                      <a:gd name="connsiteX23" fmla="*/ 4558580 w 5145260"/>
                      <a:gd name="connsiteY23" fmla="*/ 4559580 h 5143499"/>
                      <a:gd name="connsiteX24" fmla="*/ 5094366 w 5145260"/>
                      <a:gd name="connsiteY24" fmla="*/ 4239723 h 5143499"/>
                      <a:gd name="connsiteX25" fmla="*/ 3489983 w 5145260"/>
                      <a:gd name="connsiteY25" fmla="*/ 2888096 h 5143499"/>
                      <a:gd name="connsiteX26" fmla="*/ 3867820 w 5145260"/>
                      <a:gd name="connsiteY26" fmla="*/ 3567233 h 5143499"/>
                      <a:gd name="connsiteX27" fmla="*/ 3675933 w 5145260"/>
                      <a:gd name="connsiteY27" fmla="*/ 3663559 h 5143499"/>
                      <a:gd name="connsiteX28" fmla="*/ 3656415 w 5145260"/>
                      <a:gd name="connsiteY28" fmla="*/ 3647906 h 5143499"/>
                      <a:gd name="connsiteX29" fmla="*/ 3310263 w 5145260"/>
                      <a:gd name="connsiteY29" fmla="*/ 3026669 h 5143499"/>
                      <a:gd name="connsiteX30" fmla="*/ 3323236 w 5145260"/>
                      <a:gd name="connsiteY30" fmla="*/ 2981052 h 5143499"/>
                      <a:gd name="connsiteX31" fmla="*/ 4750386 w 5145260"/>
                      <a:gd name="connsiteY31" fmla="*/ 3038345 h 5143499"/>
                      <a:gd name="connsiteX32" fmla="*/ 4737068 w 5145260"/>
                      <a:gd name="connsiteY32" fmla="*/ 3084230 h 5143499"/>
                      <a:gd name="connsiteX33" fmla="*/ 4017663 w 5145260"/>
                      <a:gd name="connsiteY33" fmla="*/ 3483885 h 5143499"/>
                      <a:gd name="connsiteX34" fmla="*/ 3639866 w 5145260"/>
                      <a:gd name="connsiteY34" fmla="*/ 2804786 h 5143499"/>
                      <a:gd name="connsiteX35" fmla="*/ 4359309 w 5145260"/>
                      <a:gd name="connsiteY35" fmla="*/ 2405092 h 5143499"/>
                      <a:gd name="connsiteX36" fmla="*/ 4375728 w 5145260"/>
                      <a:gd name="connsiteY36" fmla="*/ 2400270 h 5143499"/>
                      <a:gd name="connsiteX37" fmla="*/ 4404277 w 5145260"/>
                      <a:gd name="connsiteY37" fmla="*/ 2417148 h 5143499"/>
                      <a:gd name="connsiteX38" fmla="*/ 171397 w 5145260"/>
                      <a:gd name="connsiteY38" fmla="*/ 771482 h 5143499"/>
                      <a:gd name="connsiteX39" fmla="*/ 1971622 w 5145260"/>
                      <a:gd name="connsiteY39" fmla="*/ 771482 h 5143499"/>
                      <a:gd name="connsiteX40" fmla="*/ 1971622 w 5145260"/>
                      <a:gd name="connsiteY40" fmla="*/ 1285832 h 5143499"/>
                      <a:gd name="connsiteX41" fmla="*/ 2057347 w 5145260"/>
                      <a:gd name="connsiteY41" fmla="*/ 1371557 h 5143499"/>
                      <a:gd name="connsiteX42" fmla="*/ 2657422 w 5145260"/>
                      <a:gd name="connsiteY42" fmla="*/ 1371557 h 5143499"/>
                      <a:gd name="connsiteX43" fmla="*/ 2657422 w 5145260"/>
                      <a:gd name="connsiteY43" fmla="*/ 1745611 h 5143499"/>
                      <a:gd name="connsiteX44" fmla="*/ 1998907 w 5145260"/>
                      <a:gd name="connsiteY44" fmla="*/ 2452427 h 5143499"/>
                      <a:gd name="connsiteX45" fmla="*/ 1975984 w 5145260"/>
                      <a:gd name="connsiteY45" fmla="*/ 2513926 h 5143499"/>
                      <a:gd name="connsiteX46" fmla="*/ 1988881 w 5145260"/>
                      <a:gd name="connsiteY46" fmla="*/ 2877380 h 5143499"/>
                      <a:gd name="connsiteX47" fmla="*/ 2077553 w 5145260"/>
                      <a:gd name="connsiteY47" fmla="*/ 2960006 h 5143499"/>
                      <a:gd name="connsiteX48" fmla="*/ 2440968 w 5145260"/>
                      <a:gd name="connsiteY48" fmla="*/ 2947109 h 5143499"/>
                      <a:gd name="connsiteX49" fmla="*/ 2500670 w 5145260"/>
                      <a:gd name="connsiteY49" fmla="*/ 2919899 h 5143499"/>
                      <a:gd name="connsiteX50" fmla="*/ 2657463 w 5145260"/>
                      <a:gd name="connsiteY50" fmla="*/ 2751702 h 5143499"/>
                      <a:gd name="connsiteX51" fmla="*/ 2657425 w 5145260"/>
                      <a:gd name="connsiteY51" fmla="*/ 4371953 h 5143499"/>
                      <a:gd name="connsiteX52" fmla="*/ 171400 w 5145260"/>
                      <a:gd name="connsiteY52" fmla="*/ 4371953 h 5143499"/>
                      <a:gd name="connsiteX53" fmla="*/ 2399365 w 5145260"/>
                      <a:gd name="connsiteY53" fmla="*/ 2777055 h 5143499"/>
                      <a:gd name="connsiteX54" fmla="*/ 2157082 w 5145260"/>
                      <a:gd name="connsiteY54" fmla="*/ 2785589 h 5143499"/>
                      <a:gd name="connsiteX55" fmla="*/ 2148471 w 5145260"/>
                      <a:gd name="connsiteY55" fmla="*/ 2543305 h 5143499"/>
                      <a:gd name="connsiteX56" fmla="*/ 3526635 w 5145260"/>
                      <a:gd name="connsiteY56" fmla="*/ 1064133 h 5143499"/>
                      <a:gd name="connsiteX57" fmla="*/ 3777530 w 5145260"/>
                      <a:gd name="connsiteY57" fmla="*/ 1297814 h 5143499"/>
                      <a:gd name="connsiteX58" fmla="*/ 2514981 w 5145260"/>
                      <a:gd name="connsiteY58" fmla="*/ 1200107 h 5143499"/>
                      <a:gd name="connsiteX59" fmla="*/ 2143033 w 5145260"/>
                      <a:gd name="connsiteY59" fmla="*/ 1200107 h 5143499"/>
                      <a:gd name="connsiteX60" fmla="*/ 2143033 w 5145260"/>
                      <a:gd name="connsiteY60" fmla="*/ 874655 h 5143499"/>
                      <a:gd name="connsiteX61" fmla="*/ 4286207 w 5145260"/>
                      <a:gd name="connsiteY61" fmla="*/ 4972006 h 5143499"/>
                      <a:gd name="connsiteX62" fmla="*/ 1028657 w 5145260"/>
                      <a:gd name="connsiteY62" fmla="*/ 4972006 h 5143499"/>
                      <a:gd name="connsiteX63" fmla="*/ 1028657 w 5145260"/>
                      <a:gd name="connsiteY63" fmla="*/ 4543382 h 5143499"/>
                      <a:gd name="connsiteX64" fmla="*/ 2743157 w 5145260"/>
                      <a:gd name="connsiteY64" fmla="*/ 4543382 h 5143499"/>
                      <a:gd name="connsiteX65" fmla="*/ 2828882 w 5145260"/>
                      <a:gd name="connsiteY65" fmla="*/ 4457657 h 5143499"/>
                      <a:gd name="connsiteX66" fmla="*/ 2828882 w 5145260"/>
                      <a:gd name="connsiteY66" fmla="*/ 2567690 h 5143499"/>
                      <a:gd name="connsiteX67" fmla="*/ 3961334 w 5145260"/>
                      <a:gd name="connsiteY67" fmla="*/ 1351962 h 5143499"/>
                      <a:gd name="connsiteX68" fmla="*/ 3957047 w 5145260"/>
                      <a:gd name="connsiteY68" fmla="*/ 1230840 h 5143499"/>
                      <a:gd name="connsiteX69" fmla="*/ 3580739 w 5145260"/>
                      <a:gd name="connsiteY69" fmla="*/ 880249 h 5143499"/>
                      <a:gd name="connsiteX70" fmla="*/ 3519278 w 5145260"/>
                      <a:gd name="connsiteY70" fmla="*/ 857287 h 5143499"/>
                      <a:gd name="connsiteX71" fmla="*/ 3459576 w 5145260"/>
                      <a:gd name="connsiteY71" fmla="*/ 884535 h 5143499"/>
                      <a:gd name="connsiteX72" fmla="*/ 2828767 w 5145260"/>
                      <a:gd name="connsiteY72" fmla="*/ 1561605 h 5143499"/>
                      <a:gd name="connsiteX73" fmla="*/ 2819200 w 5145260"/>
                      <a:gd name="connsiteY73" fmla="*/ 1248254 h 5143499"/>
                      <a:gd name="connsiteX74" fmla="*/ 2799491 w 5145260"/>
                      <a:gd name="connsiteY74" fmla="*/ 1221350 h 5143499"/>
                      <a:gd name="connsiteX75" fmla="*/ 2113691 w 5145260"/>
                      <a:gd name="connsiteY75" fmla="*/ 621275 h 5143499"/>
                      <a:gd name="connsiteX76" fmla="*/ 2057281 w 5145260"/>
                      <a:gd name="connsiteY76" fmla="*/ 600034 h 5143499"/>
                      <a:gd name="connsiteX77" fmla="*/ 1028581 w 5145260"/>
                      <a:gd name="connsiteY77" fmla="*/ 600034 h 5143499"/>
                      <a:gd name="connsiteX78" fmla="*/ 1028581 w 5145260"/>
                      <a:gd name="connsiteY78" fmla="*/ 171409 h 5143499"/>
                      <a:gd name="connsiteX79" fmla="*/ 4286131 w 5145260"/>
                      <a:gd name="connsiteY79" fmla="*/ 171409 h 5143499"/>
                      <a:gd name="connsiteX80" fmla="*/ 4286131 w 5145260"/>
                      <a:gd name="connsiteY80" fmla="*/ 2249873 h 5143499"/>
                      <a:gd name="connsiteX81" fmla="*/ 3481658 w 5145260"/>
                      <a:gd name="connsiteY81" fmla="*/ 2696447 h 5143499"/>
                      <a:gd name="connsiteX82" fmla="*/ 3481467 w 5145260"/>
                      <a:gd name="connsiteY82" fmla="*/ 2696523 h 5143499"/>
                      <a:gd name="connsiteX83" fmla="*/ 3239183 w 5145260"/>
                      <a:gd name="connsiteY83" fmla="*/ 2831459 h 5143499"/>
                      <a:gd name="connsiteX84" fmla="*/ 3160309 w 5145260"/>
                      <a:gd name="connsiteY84" fmla="*/ 3109718 h 5143499"/>
                      <a:gd name="connsiteX85" fmla="*/ 3506461 w 5145260"/>
                      <a:gd name="connsiteY85" fmla="*/ 3730955 h 5143499"/>
                      <a:gd name="connsiteX86" fmla="*/ 3784298 w 5145260"/>
                      <a:gd name="connsiteY86" fmla="*/ 3809906 h 5143499"/>
                      <a:gd name="connsiteX87" fmla="*/ 4025974 w 5145260"/>
                      <a:gd name="connsiteY87" fmla="*/ 3675313 h 5143499"/>
                      <a:gd name="connsiteX88" fmla="*/ 4026127 w 5145260"/>
                      <a:gd name="connsiteY88" fmla="*/ 3675198 h 5143499"/>
                      <a:gd name="connsiteX89" fmla="*/ 4086976 w 5145260"/>
                      <a:gd name="connsiteY89" fmla="*/ 3641444 h 5143499"/>
                      <a:gd name="connsiteX90" fmla="*/ 4286055 w 5145260"/>
                      <a:gd name="connsiteY90" fmla="*/ 4029391 h 5143499"/>
                      <a:gd name="connsiteX91" fmla="*/ 4967491 w 5145260"/>
                      <a:gd name="connsiteY91" fmla="*/ 4443000 h 5143499"/>
                      <a:gd name="connsiteX92" fmla="*/ 4899676 w 5145260"/>
                      <a:gd name="connsiteY92" fmla="*/ 4530064 h 5143499"/>
                      <a:gd name="connsiteX93" fmla="*/ 4899255 w 5145260"/>
                      <a:gd name="connsiteY93" fmla="*/ 4530217 h 5143499"/>
                      <a:gd name="connsiteX94" fmla="*/ 4708789 w 5145260"/>
                      <a:gd name="connsiteY94" fmla="*/ 4476984 h 5143499"/>
                      <a:gd name="connsiteX95" fmla="*/ 4237379 w 5145260"/>
                      <a:gd name="connsiteY95" fmla="*/ 3558619 h 5143499"/>
                      <a:gd name="connsiteX96" fmla="*/ 4372668 w 5145260"/>
                      <a:gd name="connsiteY96" fmla="*/ 3483036 h 5143499"/>
                      <a:gd name="connsiteX97" fmla="*/ 4950543 w 5145260"/>
                      <a:gd name="connsiteY97" fmla="*/ 4333095 h 5143499"/>
                      <a:gd name="connsiteX98" fmla="*/ 4967497 w 5145260"/>
                      <a:gd name="connsiteY98" fmla="*/ 4443009 h 5143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</a:cxnLst>
                    <a:rect l="l" t="t" r="r" b="b"/>
                    <a:pathLst>
                      <a:path w="5145260" h="5143499">
                        <a:moveTo>
                          <a:pt x="5094363" y="4239709"/>
                        </a:moveTo>
                        <a:lnTo>
                          <a:pt x="4523102" y="3399222"/>
                        </a:lnTo>
                        <a:lnTo>
                          <a:pt x="4820769" y="3233856"/>
                        </a:lnTo>
                        <a:cubicBezTo>
                          <a:pt x="4821037" y="3233780"/>
                          <a:pt x="4821190" y="3233588"/>
                          <a:pt x="4821458" y="3233512"/>
                        </a:cubicBezTo>
                        <a:cubicBezTo>
                          <a:pt x="4919161" y="3178097"/>
                          <a:pt x="4954562" y="3053333"/>
                          <a:pt x="4900332" y="2955253"/>
                        </a:cubicBezTo>
                        <a:lnTo>
                          <a:pt x="4554180" y="2333938"/>
                        </a:lnTo>
                        <a:cubicBezTo>
                          <a:pt x="4531983" y="2293793"/>
                          <a:pt x="4497732" y="2265091"/>
                          <a:pt x="4457739" y="2247563"/>
                        </a:cubicBezTo>
                        <a:lnTo>
                          <a:pt x="4457700" y="85725"/>
                        </a:lnTo>
                        <a:cubicBezTo>
                          <a:pt x="4457700" y="38385"/>
                          <a:pt x="4419353" y="0"/>
                          <a:pt x="4371975" y="0"/>
                        </a:cubicBezTo>
                        <a:lnTo>
                          <a:pt x="942975" y="0"/>
                        </a:lnTo>
                        <a:cubicBezTo>
                          <a:pt x="895597" y="0"/>
                          <a:pt x="857250" y="38385"/>
                          <a:pt x="857250" y="85725"/>
                        </a:cubicBezTo>
                        <a:lnTo>
                          <a:pt x="857250" y="600075"/>
                        </a:lnTo>
                        <a:lnTo>
                          <a:pt x="85725" y="600075"/>
                        </a:lnTo>
                        <a:cubicBezTo>
                          <a:pt x="38347" y="600075"/>
                          <a:pt x="0" y="638460"/>
                          <a:pt x="0" y="685800"/>
                        </a:cubicBezTo>
                        <a:lnTo>
                          <a:pt x="0" y="4457700"/>
                        </a:lnTo>
                        <a:cubicBezTo>
                          <a:pt x="0" y="4505078"/>
                          <a:pt x="38347" y="4543425"/>
                          <a:pt x="85725" y="4543425"/>
                        </a:cubicBezTo>
                        <a:lnTo>
                          <a:pt x="857250" y="4543425"/>
                        </a:lnTo>
                        <a:lnTo>
                          <a:pt x="857250" y="5057775"/>
                        </a:lnTo>
                        <a:cubicBezTo>
                          <a:pt x="857250" y="5105153"/>
                          <a:pt x="895597" y="5143500"/>
                          <a:pt x="942975" y="5143500"/>
                        </a:cubicBezTo>
                        <a:lnTo>
                          <a:pt x="4371975" y="5143500"/>
                        </a:lnTo>
                        <a:cubicBezTo>
                          <a:pt x="4419353" y="5143500"/>
                          <a:pt x="4457700" y="5105153"/>
                          <a:pt x="4457700" y="5057775"/>
                        </a:cubicBezTo>
                        <a:lnTo>
                          <a:pt x="4457700" y="4363481"/>
                        </a:lnTo>
                        <a:lnTo>
                          <a:pt x="4552878" y="4548941"/>
                        </a:lnTo>
                        <a:lnTo>
                          <a:pt x="4558580" y="4559580"/>
                        </a:lnTo>
                        <a:cubicBezTo>
                          <a:pt x="4776988" y="4923034"/>
                          <a:pt x="5311510" y="4603093"/>
                          <a:pt x="5094366" y="4239723"/>
                        </a:cubicBezTo>
                        <a:close/>
                        <a:moveTo>
                          <a:pt x="3489983" y="2888096"/>
                        </a:moveTo>
                        <a:lnTo>
                          <a:pt x="3867820" y="3567233"/>
                        </a:lnTo>
                        <a:cubicBezTo>
                          <a:pt x="3829932" y="3584646"/>
                          <a:pt x="3688023" y="3677334"/>
                          <a:pt x="3675933" y="3663559"/>
                        </a:cubicBezTo>
                        <a:cubicBezTo>
                          <a:pt x="3671149" y="3662219"/>
                          <a:pt x="3662271" y="3658469"/>
                          <a:pt x="3656415" y="3647906"/>
                        </a:cubicBezTo>
                        <a:lnTo>
                          <a:pt x="3310263" y="3026669"/>
                        </a:lnTo>
                        <a:cubicBezTo>
                          <a:pt x="3301231" y="3010328"/>
                          <a:pt x="3307163" y="2990083"/>
                          <a:pt x="3323236" y="2981052"/>
                        </a:cubicBezTo>
                        <a:close/>
                        <a:moveTo>
                          <a:pt x="4750386" y="3038345"/>
                        </a:moveTo>
                        <a:cubicBezTo>
                          <a:pt x="4759341" y="3054686"/>
                          <a:pt x="4753486" y="3074663"/>
                          <a:pt x="4737068" y="3084230"/>
                        </a:cubicBezTo>
                        <a:cubicBezTo>
                          <a:pt x="4550961" y="3187600"/>
                          <a:pt x="4202320" y="3381280"/>
                          <a:pt x="4017663" y="3483885"/>
                        </a:cubicBezTo>
                        <a:lnTo>
                          <a:pt x="3639866" y="2804786"/>
                        </a:lnTo>
                        <a:lnTo>
                          <a:pt x="4359309" y="2405092"/>
                        </a:lnTo>
                        <a:cubicBezTo>
                          <a:pt x="4364437" y="2402260"/>
                          <a:pt x="4370331" y="2400538"/>
                          <a:pt x="4375728" y="2400270"/>
                        </a:cubicBezTo>
                        <a:cubicBezTo>
                          <a:pt x="4385219" y="2400194"/>
                          <a:pt x="4397082" y="2404289"/>
                          <a:pt x="4404277" y="2417148"/>
                        </a:cubicBezTo>
                        <a:close/>
                        <a:moveTo>
                          <a:pt x="171397" y="771482"/>
                        </a:moveTo>
                        <a:lnTo>
                          <a:pt x="1971622" y="771482"/>
                        </a:lnTo>
                        <a:lnTo>
                          <a:pt x="1971622" y="1285832"/>
                        </a:lnTo>
                        <a:cubicBezTo>
                          <a:pt x="1971622" y="1333171"/>
                          <a:pt x="2009969" y="1371557"/>
                          <a:pt x="2057347" y="1371557"/>
                        </a:cubicBezTo>
                        <a:lnTo>
                          <a:pt x="2657422" y="1371557"/>
                        </a:lnTo>
                        <a:lnTo>
                          <a:pt x="2657422" y="1745611"/>
                        </a:lnTo>
                        <a:lnTo>
                          <a:pt x="1998907" y="2452427"/>
                        </a:lnTo>
                        <a:cubicBezTo>
                          <a:pt x="1983408" y="2469035"/>
                          <a:pt x="1975141" y="2491194"/>
                          <a:pt x="1975984" y="2513926"/>
                        </a:cubicBezTo>
                        <a:lnTo>
                          <a:pt x="1988881" y="2877380"/>
                        </a:lnTo>
                        <a:cubicBezTo>
                          <a:pt x="1989187" y="2924836"/>
                          <a:pt x="2032011" y="2959967"/>
                          <a:pt x="2077553" y="2960006"/>
                        </a:cubicBezTo>
                        <a:lnTo>
                          <a:pt x="2440968" y="2947109"/>
                        </a:lnTo>
                        <a:cubicBezTo>
                          <a:pt x="2463739" y="2946343"/>
                          <a:pt x="2485170" y="2936546"/>
                          <a:pt x="2500670" y="2919899"/>
                        </a:cubicBezTo>
                        <a:lnTo>
                          <a:pt x="2657463" y="2751702"/>
                        </a:lnTo>
                        <a:lnTo>
                          <a:pt x="2657425" y="4371953"/>
                        </a:lnTo>
                        <a:lnTo>
                          <a:pt x="171400" y="4371953"/>
                        </a:lnTo>
                        <a:close/>
                        <a:moveTo>
                          <a:pt x="2399365" y="2777055"/>
                        </a:moveTo>
                        <a:lnTo>
                          <a:pt x="2157082" y="2785589"/>
                        </a:lnTo>
                        <a:lnTo>
                          <a:pt x="2148471" y="2543305"/>
                        </a:lnTo>
                        <a:cubicBezTo>
                          <a:pt x="2508320" y="2157239"/>
                          <a:pt x="3163945" y="1453569"/>
                          <a:pt x="3526635" y="1064133"/>
                        </a:cubicBezTo>
                        <a:lnTo>
                          <a:pt x="3777530" y="1297814"/>
                        </a:lnTo>
                        <a:close/>
                        <a:moveTo>
                          <a:pt x="2514981" y="1200107"/>
                        </a:moveTo>
                        <a:lnTo>
                          <a:pt x="2143033" y="1200107"/>
                        </a:lnTo>
                        <a:lnTo>
                          <a:pt x="2143033" y="874655"/>
                        </a:lnTo>
                        <a:close/>
                        <a:moveTo>
                          <a:pt x="4286207" y="4972006"/>
                        </a:moveTo>
                        <a:lnTo>
                          <a:pt x="1028657" y="4972006"/>
                        </a:lnTo>
                        <a:lnTo>
                          <a:pt x="1028657" y="4543382"/>
                        </a:lnTo>
                        <a:lnTo>
                          <a:pt x="2743157" y="4543382"/>
                        </a:lnTo>
                        <a:cubicBezTo>
                          <a:pt x="2790535" y="4543382"/>
                          <a:pt x="2828882" y="4505035"/>
                          <a:pt x="2828882" y="4457657"/>
                        </a:cubicBezTo>
                        <a:lnTo>
                          <a:pt x="2828882" y="2567690"/>
                        </a:lnTo>
                        <a:lnTo>
                          <a:pt x="3961334" y="1351962"/>
                        </a:lnTo>
                        <a:cubicBezTo>
                          <a:pt x="3993634" y="1317289"/>
                          <a:pt x="3991720" y="1263099"/>
                          <a:pt x="3957047" y="1230840"/>
                        </a:cubicBezTo>
                        <a:lnTo>
                          <a:pt x="3580739" y="880249"/>
                        </a:lnTo>
                        <a:cubicBezTo>
                          <a:pt x="3564092" y="864788"/>
                          <a:pt x="3542163" y="857096"/>
                          <a:pt x="3519278" y="857287"/>
                        </a:cubicBezTo>
                        <a:cubicBezTo>
                          <a:pt x="3496507" y="858129"/>
                          <a:pt x="3475076" y="867926"/>
                          <a:pt x="3459576" y="884535"/>
                        </a:cubicBezTo>
                        <a:lnTo>
                          <a:pt x="2828767" y="1561605"/>
                        </a:lnTo>
                        <a:cubicBezTo>
                          <a:pt x="2825438" y="1534280"/>
                          <a:pt x="2837646" y="1264977"/>
                          <a:pt x="2819200" y="1248254"/>
                        </a:cubicBezTo>
                        <a:cubicBezTo>
                          <a:pt x="2814340" y="1238304"/>
                          <a:pt x="2806686" y="1229693"/>
                          <a:pt x="2799491" y="1221350"/>
                        </a:cubicBezTo>
                        <a:lnTo>
                          <a:pt x="2113691" y="621275"/>
                        </a:lnTo>
                        <a:cubicBezTo>
                          <a:pt x="2098154" y="606885"/>
                          <a:pt x="2077411" y="602331"/>
                          <a:pt x="2057281" y="600034"/>
                        </a:cubicBezTo>
                        <a:lnTo>
                          <a:pt x="1028581" y="600034"/>
                        </a:lnTo>
                        <a:lnTo>
                          <a:pt x="1028581" y="171409"/>
                        </a:lnTo>
                        <a:lnTo>
                          <a:pt x="4286131" y="171409"/>
                        </a:lnTo>
                        <a:lnTo>
                          <a:pt x="4286131" y="2249873"/>
                        </a:lnTo>
                        <a:cubicBezTo>
                          <a:pt x="4268183" y="2258829"/>
                          <a:pt x="3497539" y="2687953"/>
                          <a:pt x="3481658" y="2696447"/>
                        </a:cubicBezTo>
                        <a:cubicBezTo>
                          <a:pt x="3481582" y="2696485"/>
                          <a:pt x="3481505" y="2696485"/>
                          <a:pt x="3481467" y="2696523"/>
                        </a:cubicBezTo>
                        <a:lnTo>
                          <a:pt x="3239183" y="2831459"/>
                        </a:lnTo>
                        <a:cubicBezTo>
                          <a:pt x="3141479" y="2886874"/>
                          <a:pt x="3106079" y="3011639"/>
                          <a:pt x="3160309" y="3109718"/>
                        </a:cubicBezTo>
                        <a:lnTo>
                          <a:pt x="3506461" y="3730955"/>
                        </a:lnTo>
                        <a:cubicBezTo>
                          <a:pt x="3557667" y="3828428"/>
                          <a:pt x="3689472" y="3866087"/>
                          <a:pt x="3784298" y="3809906"/>
                        </a:cubicBezTo>
                        <a:lnTo>
                          <a:pt x="4025974" y="3675313"/>
                        </a:lnTo>
                        <a:cubicBezTo>
                          <a:pt x="4026051" y="3675275"/>
                          <a:pt x="4026051" y="3675236"/>
                          <a:pt x="4026127" y="3675198"/>
                        </a:cubicBezTo>
                        <a:lnTo>
                          <a:pt x="4086976" y="3641444"/>
                        </a:lnTo>
                        <a:lnTo>
                          <a:pt x="4286055" y="4029391"/>
                        </a:lnTo>
                        <a:close/>
                        <a:moveTo>
                          <a:pt x="4967491" y="4443000"/>
                        </a:moveTo>
                        <a:cubicBezTo>
                          <a:pt x="4957694" y="4480352"/>
                          <a:pt x="4933660" y="4511235"/>
                          <a:pt x="4899676" y="4530064"/>
                        </a:cubicBezTo>
                        <a:cubicBezTo>
                          <a:pt x="4899523" y="4530141"/>
                          <a:pt x="4899408" y="4530141"/>
                          <a:pt x="4899255" y="4530217"/>
                        </a:cubicBezTo>
                        <a:cubicBezTo>
                          <a:pt x="4835268" y="4568372"/>
                          <a:pt x="4743461" y="4542043"/>
                          <a:pt x="4708789" y="4476984"/>
                        </a:cubicBezTo>
                        <a:cubicBezTo>
                          <a:pt x="4592065" y="4249621"/>
                          <a:pt x="4353035" y="3783836"/>
                          <a:pt x="4237379" y="3558619"/>
                        </a:cubicBezTo>
                        <a:lnTo>
                          <a:pt x="4372668" y="3483036"/>
                        </a:lnTo>
                        <a:lnTo>
                          <a:pt x="4950543" y="4333095"/>
                        </a:lnTo>
                        <a:cubicBezTo>
                          <a:pt x="4971247" y="4366428"/>
                          <a:pt x="4977294" y="4405426"/>
                          <a:pt x="4967497" y="444300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109" name="자유형: 도형 108">
                    <a:extLst>
                      <a:ext uri="{FF2B5EF4-FFF2-40B4-BE49-F238E27FC236}">
                        <a16:creationId xmlns:a16="http://schemas.microsoft.com/office/drawing/2014/main" id="{8A426B0C-240C-5F3C-7967-A9414FAFFACA}"/>
                      </a:ext>
                    </a:extLst>
                  </p:cNvPr>
                  <p:cNvSpPr/>
                  <p:nvPr/>
                </p:nvSpPr>
                <p:spPr>
                  <a:xfrm>
                    <a:off x="-5000005" y="1023896"/>
                    <a:ext cx="1028155" cy="1028129"/>
                  </a:xfrm>
                  <a:custGeom>
                    <a:avLst/>
                    <a:gdLst>
                      <a:gd name="connsiteX0" fmla="*/ 149668 w 1028155"/>
                      <a:gd name="connsiteY0" fmla="*/ 878488 h 1028129"/>
                      <a:gd name="connsiteX1" fmla="*/ 1028041 w 1028155"/>
                      <a:gd name="connsiteY1" fmla="*/ 514466 h 1028129"/>
                      <a:gd name="connsiteX2" fmla="*/ 513691 w 1028155"/>
                      <a:gd name="connsiteY2" fmla="*/ 116 h 1028129"/>
                      <a:gd name="connsiteX3" fmla="*/ 149668 w 1028155"/>
                      <a:gd name="connsiteY3" fmla="*/ 878488 h 1028129"/>
                      <a:gd name="connsiteX4" fmla="*/ 513691 w 1028155"/>
                      <a:gd name="connsiteY4" fmla="*/ 857364 h 1028129"/>
                      <a:gd name="connsiteX5" fmla="*/ 339410 w 1028155"/>
                      <a:gd name="connsiteY5" fmla="*/ 810024 h 1028129"/>
                      <a:gd name="connsiteX6" fmla="*/ 809290 w 1028155"/>
                      <a:gd name="connsiteY6" fmla="*/ 340143 h 1028129"/>
                      <a:gd name="connsiteX7" fmla="*/ 513691 w 1028155"/>
                      <a:gd name="connsiteY7" fmla="*/ 857364 h 1028129"/>
                      <a:gd name="connsiteX8" fmla="*/ 513691 w 1028155"/>
                      <a:gd name="connsiteY8" fmla="*/ 171564 h 1028129"/>
                      <a:gd name="connsiteX9" fmla="*/ 687972 w 1028155"/>
                      <a:gd name="connsiteY9" fmla="*/ 218903 h 1028129"/>
                      <a:gd name="connsiteX10" fmla="*/ 218092 w 1028155"/>
                      <a:gd name="connsiteY10" fmla="*/ 688784 h 1028129"/>
                      <a:gd name="connsiteX11" fmla="*/ 513691 w 1028155"/>
                      <a:gd name="connsiteY11" fmla="*/ 171564 h 10281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028155" h="1028129">
                        <a:moveTo>
                          <a:pt x="149668" y="878488"/>
                        </a:moveTo>
                        <a:cubicBezTo>
                          <a:pt x="465205" y="1201147"/>
                          <a:pt x="1033322" y="966280"/>
                          <a:pt x="1028041" y="514466"/>
                        </a:cubicBezTo>
                        <a:cubicBezTo>
                          <a:pt x="1034202" y="238343"/>
                          <a:pt x="789882" y="-6086"/>
                          <a:pt x="513691" y="116"/>
                        </a:cubicBezTo>
                        <a:cubicBezTo>
                          <a:pt x="61915" y="-5166"/>
                          <a:pt x="-173069" y="563030"/>
                          <a:pt x="149668" y="878488"/>
                        </a:cubicBezTo>
                        <a:close/>
                        <a:moveTo>
                          <a:pt x="513691" y="857364"/>
                        </a:moveTo>
                        <a:cubicBezTo>
                          <a:pt x="451579" y="857364"/>
                          <a:pt x="391805" y="840907"/>
                          <a:pt x="339410" y="810024"/>
                        </a:cubicBezTo>
                        <a:lnTo>
                          <a:pt x="809290" y="340143"/>
                        </a:lnTo>
                        <a:cubicBezTo>
                          <a:pt x="945187" y="559197"/>
                          <a:pt x="773011" y="863986"/>
                          <a:pt x="513691" y="857364"/>
                        </a:cubicBezTo>
                        <a:close/>
                        <a:moveTo>
                          <a:pt x="513691" y="171564"/>
                        </a:moveTo>
                        <a:cubicBezTo>
                          <a:pt x="575803" y="171564"/>
                          <a:pt x="635577" y="188020"/>
                          <a:pt x="687972" y="218903"/>
                        </a:cubicBezTo>
                        <a:lnTo>
                          <a:pt x="218092" y="688784"/>
                        </a:lnTo>
                        <a:cubicBezTo>
                          <a:pt x="82156" y="469769"/>
                          <a:pt x="254333" y="164902"/>
                          <a:pt x="513691" y="17156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110" name="자유형: 도형 109">
                    <a:extLst>
                      <a:ext uri="{FF2B5EF4-FFF2-40B4-BE49-F238E27FC236}">
                        <a16:creationId xmlns:a16="http://schemas.microsoft.com/office/drawing/2014/main" id="{616740BC-5850-17A9-9940-F2A7DE109373}"/>
                      </a:ext>
                    </a:extLst>
                  </p:cNvPr>
                  <p:cNvSpPr/>
                  <p:nvPr/>
                </p:nvSpPr>
                <p:spPr>
                  <a:xfrm>
                    <a:off x="-4914900" y="2481298"/>
                    <a:ext cx="771525" cy="171450"/>
                  </a:xfrm>
                  <a:custGeom>
                    <a:avLst/>
                    <a:gdLst>
                      <a:gd name="connsiteX0" fmla="*/ 771525 w 771525"/>
                      <a:gd name="connsiteY0" fmla="*/ 85725 h 171450"/>
                      <a:gd name="connsiteX1" fmla="*/ 685800 w 771525"/>
                      <a:gd name="connsiteY1" fmla="*/ 0 h 171450"/>
                      <a:gd name="connsiteX2" fmla="*/ 85725 w 771525"/>
                      <a:gd name="connsiteY2" fmla="*/ 0 h 171450"/>
                      <a:gd name="connsiteX3" fmla="*/ 0 w 771525"/>
                      <a:gd name="connsiteY3" fmla="*/ 85725 h 171450"/>
                      <a:gd name="connsiteX4" fmla="*/ 85725 w 771525"/>
                      <a:gd name="connsiteY4" fmla="*/ 171450 h 171450"/>
                      <a:gd name="connsiteX5" fmla="*/ 685800 w 771525"/>
                      <a:gd name="connsiteY5" fmla="*/ 171450 h 171450"/>
                      <a:gd name="connsiteX6" fmla="*/ 771525 w 771525"/>
                      <a:gd name="connsiteY6" fmla="*/ 85725 h 17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71525" h="171450">
                        <a:moveTo>
                          <a:pt x="771525" y="85725"/>
                        </a:moveTo>
                        <a:cubicBezTo>
                          <a:pt x="771525" y="38347"/>
                          <a:pt x="733178" y="0"/>
                          <a:pt x="685800" y="0"/>
                        </a:cubicBezTo>
                        <a:lnTo>
                          <a:pt x="85725" y="0"/>
                        </a:lnTo>
                        <a:cubicBezTo>
                          <a:pt x="38347" y="0"/>
                          <a:pt x="0" y="38347"/>
                          <a:pt x="0" y="85725"/>
                        </a:cubicBezTo>
                        <a:cubicBezTo>
                          <a:pt x="0" y="133103"/>
                          <a:pt x="38347" y="171450"/>
                          <a:pt x="85725" y="171450"/>
                        </a:cubicBezTo>
                        <a:lnTo>
                          <a:pt x="685800" y="171450"/>
                        </a:lnTo>
                        <a:cubicBezTo>
                          <a:pt x="733178" y="171450"/>
                          <a:pt x="771525" y="133103"/>
                          <a:pt x="771525" y="85725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111" name="자유형: 도형 110">
                    <a:extLst>
                      <a:ext uri="{FF2B5EF4-FFF2-40B4-BE49-F238E27FC236}">
                        <a16:creationId xmlns:a16="http://schemas.microsoft.com/office/drawing/2014/main" id="{75A0E739-7150-086A-7B96-5DA34CA03D4D}"/>
                      </a:ext>
                    </a:extLst>
                  </p:cNvPr>
                  <p:cNvSpPr/>
                  <p:nvPr/>
                </p:nvSpPr>
                <p:spPr>
                  <a:xfrm>
                    <a:off x="-4913675" y="2909923"/>
                    <a:ext cx="598850" cy="171450"/>
                  </a:xfrm>
                  <a:custGeom>
                    <a:avLst/>
                    <a:gdLst>
                      <a:gd name="connsiteX0" fmla="*/ 84500 w 598850"/>
                      <a:gd name="connsiteY0" fmla="*/ 0 h 171450"/>
                      <a:gd name="connsiteX1" fmla="*/ 84500 w 598850"/>
                      <a:gd name="connsiteY1" fmla="*/ 171450 h 171450"/>
                      <a:gd name="connsiteX2" fmla="*/ 513125 w 598850"/>
                      <a:gd name="connsiteY2" fmla="*/ 171450 h 171450"/>
                      <a:gd name="connsiteX3" fmla="*/ 598850 w 598850"/>
                      <a:gd name="connsiteY3" fmla="*/ 85725 h 171450"/>
                      <a:gd name="connsiteX4" fmla="*/ 513125 w 598850"/>
                      <a:gd name="connsiteY4" fmla="*/ 0 h 17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98850" h="171450">
                        <a:moveTo>
                          <a:pt x="84500" y="0"/>
                        </a:moveTo>
                        <a:cubicBezTo>
                          <a:pt x="-28049" y="1837"/>
                          <a:pt x="-28284" y="169579"/>
                          <a:pt x="84500" y="171450"/>
                        </a:cubicBezTo>
                        <a:lnTo>
                          <a:pt x="513125" y="171450"/>
                        </a:lnTo>
                        <a:cubicBezTo>
                          <a:pt x="560503" y="171450"/>
                          <a:pt x="598850" y="133103"/>
                          <a:pt x="598850" y="85725"/>
                        </a:cubicBezTo>
                        <a:cubicBezTo>
                          <a:pt x="598850" y="38347"/>
                          <a:pt x="560503" y="0"/>
                          <a:pt x="513125" y="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112" name="자유형: 도형 111">
                    <a:extLst>
                      <a:ext uri="{FF2B5EF4-FFF2-40B4-BE49-F238E27FC236}">
                        <a16:creationId xmlns:a16="http://schemas.microsoft.com/office/drawing/2014/main" id="{8C98F6EB-4B11-0241-35AF-A501E1E4433C}"/>
                      </a:ext>
                    </a:extLst>
                  </p:cNvPr>
                  <p:cNvSpPr/>
                  <p:nvPr/>
                </p:nvSpPr>
                <p:spPr>
                  <a:xfrm>
                    <a:off x="-4057650" y="2909923"/>
                    <a:ext cx="600075" cy="171450"/>
                  </a:xfrm>
                  <a:custGeom>
                    <a:avLst/>
                    <a:gdLst>
                      <a:gd name="connsiteX0" fmla="*/ 0 w 600075"/>
                      <a:gd name="connsiteY0" fmla="*/ 85725 h 171450"/>
                      <a:gd name="connsiteX1" fmla="*/ 85725 w 600075"/>
                      <a:gd name="connsiteY1" fmla="*/ 171450 h 171450"/>
                      <a:gd name="connsiteX2" fmla="*/ 514350 w 600075"/>
                      <a:gd name="connsiteY2" fmla="*/ 171450 h 171450"/>
                      <a:gd name="connsiteX3" fmla="*/ 600075 w 600075"/>
                      <a:gd name="connsiteY3" fmla="*/ 85725 h 171450"/>
                      <a:gd name="connsiteX4" fmla="*/ 514350 w 600075"/>
                      <a:gd name="connsiteY4" fmla="*/ 0 h 171450"/>
                      <a:gd name="connsiteX5" fmla="*/ 85725 w 600075"/>
                      <a:gd name="connsiteY5" fmla="*/ 0 h 171450"/>
                      <a:gd name="connsiteX6" fmla="*/ 0 w 600075"/>
                      <a:gd name="connsiteY6" fmla="*/ 85725 h 17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00075" h="171450">
                        <a:moveTo>
                          <a:pt x="0" y="85725"/>
                        </a:moveTo>
                        <a:cubicBezTo>
                          <a:pt x="0" y="133103"/>
                          <a:pt x="38347" y="171450"/>
                          <a:pt x="85725" y="171450"/>
                        </a:cubicBezTo>
                        <a:lnTo>
                          <a:pt x="514350" y="171450"/>
                        </a:lnTo>
                        <a:cubicBezTo>
                          <a:pt x="561728" y="171450"/>
                          <a:pt x="600075" y="133103"/>
                          <a:pt x="600075" y="85725"/>
                        </a:cubicBezTo>
                        <a:cubicBezTo>
                          <a:pt x="600075" y="38347"/>
                          <a:pt x="561728" y="0"/>
                          <a:pt x="514350" y="0"/>
                        </a:cubicBezTo>
                        <a:lnTo>
                          <a:pt x="85725" y="0"/>
                        </a:lnTo>
                        <a:cubicBezTo>
                          <a:pt x="38347" y="0"/>
                          <a:pt x="0" y="38347"/>
                          <a:pt x="0" y="85725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113" name="자유형: 도형 112">
                    <a:extLst>
                      <a:ext uri="{FF2B5EF4-FFF2-40B4-BE49-F238E27FC236}">
                        <a16:creationId xmlns:a16="http://schemas.microsoft.com/office/drawing/2014/main" id="{97EC5AD8-5C07-16DD-FCB3-EA6A53CDEE22}"/>
                      </a:ext>
                    </a:extLst>
                  </p:cNvPr>
                  <p:cNvSpPr/>
                  <p:nvPr/>
                </p:nvSpPr>
                <p:spPr>
                  <a:xfrm>
                    <a:off x="-4914900" y="3338548"/>
                    <a:ext cx="1457325" cy="171450"/>
                  </a:xfrm>
                  <a:custGeom>
                    <a:avLst/>
                    <a:gdLst>
                      <a:gd name="connsiteX0" fmla="*/ 1457325 w 1457325"/>
                      <a:gd name="connsiteY0" fmla="*/ 85725 h 171450"/>
                      <a:gd name="connsiteX1" fmla="*/ 1371600 w 1457325"/>
                      <a:gd name="connsiteY1" fmla="*/ 0 h 171450"/>
                      <a:gd name="connsiteX2" fmla="*/ 85725 w 1457325"/>
                      <a:gd name="connsiteY2" fmla="*/ 0 h 171450"/>
                      <a:gd name="connsiteX3" fmla="*/ 0 w 1457325"/>
                      <a:gd name="connsiteY3" fmla="*/ 85725 h 171450"/>
                      <a:gd name="connsiteX4" fmla="*/ 85725 w 1457325"/>
                      <a:gd name="connsiteY4" fmla="*/ 171450 h 171450"/>
                      <a:gd name="connsiteX5" fmla="*/ 1371600 w 1457325"/>
                      <a:gd name="connsiteY5" fmla="*/ 171450 h 171450"/>
                      <a:gd name="connsiteX6" fmla="*/ 1457325 w 1457325"/>
                      <a:gd name="connsiteY6" fmla="*/ 85725 h 17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57325" h="171450">
                        <a:moveTo>
                          <a:pt x="1457325" y="85725"/>
                        </a:moveTo>
                        <a:cubicBezTo>
                          <a:pt x="1457325" y="38347"/>
                          <a:pt x="1418978" y="0"/>
                          <a:pt x="1371600" y="0"/>
                        </a:cubicBezTo>
                        <a:lnTo>
                          <a:pt x="85725" y="0"/>
                        </a:lnTo>
                        <a:cubicBezTo>
                          <a:pt x="38347" y="0"/>
                          <a:pt x="0" y="38347"/>
                          <a:pt x="0" y="85725"/>
                        </a:cubicBezTo>
                        <a:cubicBezTo>
                          <a:pt x="0" y="133103"/>
                          <a:pt x="38347" y="171450"/>
                          <a:pt x="85725" y="171450"/>
                        </a:cubicBezTo>
                        <a:lnTo>
                          <a:pt x="1371600" y="171450"/>
                        </a:lnTo>
                        <a:cubicBezTo>
                          <a:pt x="1418978" y="171450"/>
                          <a:pt x="1457325" y="133103"/>
                          <a:pt x="1457325" y="85725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</p:grpSp>
          </p:grpSp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76AE299B-D046-0471-353D-412E21FE00AE}"/>
                  </a:ext>
                </a:extLst>
              </p:cNvPr>
              <p:cNvGrpSpPr/>
              <p:nvPr/>
            </p:nvGrpSpPr>
            <p:grpSpPr>
              <a:xfrm>
                <a:off x="7228846" y="2800930"/>
                <a:ext cx="384939" cy="384945"/>
                <a:chOff x="13549735" y="3822324"/>
                <a:chExt cx="5486344" cy="5486434"/>
              </a:xfrm>
            </p:grpSpPr>
            <p:sp>
              <p:nvSpPr>
                <p:cNvPr id="101" name="자유형: 도형 100">
                  <a:extLst>
                    <a:ext uri="{FF2B5EF4-FFF2-40B4-BE49-F238E27FC236}">
                      <a16:creationId xmlns:a16="http://schemas.microsoft.com/office/drawing/2014/main" id="{4B0674E7-9C8E-4E96-7B88-A16B14903A76}"/>
                    </a:ext>
                  </a:extLst>
                </p:cNvPr>
                <p:cNvSpPr/>
                <p:nvPr/>
              </p:nvSpPr>
              <p:spPr>
                <a:xfrm>
                  <a:off x="15563850" y="7048500"/>
                  <a:ext cx="1419225" cy="2181225"/>
                </a:xfrm>
                <a:custGeom>
                  <a:avLst/>
                  <a:gdLst>
                    <a:gd name="connsiteX0" fmla="*/ 485775 w 1419225"/>
                    <a:gd name="connsiteY0" fmla="*/ 2181225 h 2181225"/>
                    <a:gd name="connsiteX1" fmla="*/ 409575 w 1419225"/>
                    <a:gd name="connsiteY1" fmla="*/ 1190625 h 2181225"/>
                    <a:gd name="connsiteX2" fmla="*/ 104775 w 1419225"/>
                    <a:gd name="connsiteY2" fmla="*/ 1123950 h 2181225"/>
                    <a:gd name="connsiteX3" fmla="*/ 0 w 1419225"/>
                    <a:gd name="connsiteY3" fmla="*/ 828675 h 2181225"/>
                    <a:gd name="connsiteX4" fmla="*/ 152400 w 1419225"/>
                    <a:gd name="connsiteY4" fmla="*/ 361950 h 2181225"/>
                    <a:gd name="connsiteX5" fmla="*/ 419100 w 1419225"/>
                    <a:gd name="connsiteY5" fmla="*/ 38100 h 2181225"/>
                    <a:gd name="connsiteX6" fmla="*/ 885825 w 1419225"/>
                    <a:gd name="connsiteY6" fmla="*/ 0 h 2181225"/>
                    <a:gd name="connsiteX7" fmla="*/ 1162050 w 1419225"/>
                    <a:gd name="connsiteY7" fmla="*/ 180975 h 2181225"/>
                    <a:gd name="connsiteX8" fmla="*/ 1419225 w 1419225"/>
                    <a:gd name="connsiteY8" fmla="*/ 609600 h 2181225"/>
                    <a:gd name="connsiteX9" fmla="*/ 1419225 w 1419225"/>
                    <a:gd name="connsiteY9" fmla="*/ 1057275 h 2181225"/>
                    <a:gd name="connsiteX10" fmla="*/ 1181100 w 1419225"/>
                    <a:gd name="connsiteY10" fmla="*/ 1209675 h 2181225"/>
                    <a:gd name="connsiteX11" fmla="*/ 1047750 w 1419225"/>
                    <a:gd name="connsiteY11" fmla="*/ 2152650 h 2181225"/>
                    <a:gd name="connsiteX12" fmla="*/ 485775 w 1419225"/>
                    <a:gd name="connsiteY12" fmla="*/ 2181225 h 2181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419225" h="2181225">
                      <a:moveTo>
                        <a:pt x="485775" y="2181225"/>
                      </a:moveTo>
                      <a:lnTo>
                        <a:pt x="409575" y="1190625"/>
                      </a:lnTo>
                      <a:lnTo>
                        <a:pt x="104775" y="1123950"/>
                      </a:lnTo>
                      <a:lnTo>
                        <a:pt x="0" y="828675"/>
                      </a:lnTo>
                      <a:lnTo>
                        <a:pt x="152400" y="361950"/>
                      </a:lnTo>
                      <a:lnTo>
                        <a:pt x="419100" y="38100"/>
                      </a:lnTo>
                      <a:lnTo>
                        <a:pt x="885825" y="0"/>
                      </a:lnTo>
                      <a:lnTo>
                        <a:pt x="1162050" y="180975"/>
                      </a:lnTo>
                      <a:lnTo>
                        <a:pt x="1419225" y="609600"/>
                      </a:lnTo>
                      <a:lnTo>
                        <a:pt x="1419225" y="1057275"/>
                      </a:lnTo>
                      <a:lnTo>
                        <a:pt x="1181100" y="1209675"/>
                      </a:lnTo>
                      <a:lnTo>
                        <a:pt x="1047750" y="2152650"/>
                      </a:lnTo>
                      <a:lnTo>
                        <a:pt x="485775" y="2181225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A1F85B48-087F-C899-C7B3-05B9A429A33D}"/>
                    </a:ext>
                  </a:extLst>
                </p:cNvPr>
                <p:cNvSpPr/>
                <p:nvPr/>
              </p:nvSpPr>
              <p:spPr>
                <a:xfrm>
                  <a:off x="15895593" y="6273013"/>
                  <a:ext cx="794628" cy="794628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103" name="자유형: 도형 102">
                  <a:extLst>
                    <a:ext uri="{FF2B5EF4-FFF2-40B4-BE49-F238E27FC236}">
                      <a16:creationId xmlns:a16="http://schemas.microsoft.com/office/drawing/2014/main" id="{A3009E07-7415-50F1-7FE3-415CD7A2D198}"/>
                    </a:ext>
                  </a:extLst>
                </p:cNvPr>
                <p:cNvSpPr/>
                <p:nvPr/>
              </p:nvSpPr>
              <p:spPr>
                <a:xfrm>
                  <a:off x="13549735" y="3822324"/>
                  <a:ext cx="5486344" cy="5486434"/>
                </a:xfrm>
                <a:custGeom>
                  <a:avLst/>
                  <a:gdLst>
                    <a:gd name="connsiteX0" fmla="*/ 5270785 w 5486344"/>
                    <a:gd name="connsiteY0" fmla="*/ 1675390 h 5486434"/>
                    <a:gd name="connsiteX1" fmla="*/ 4682917 w 5486344"/>
                    <a:gd name="connsiteY1" fmla="*/ 803444 h 5486434"/>
                    <a:gd name="connsiteX2" fmla="*/ 3810971 w 5486344"/>
                    <a:gd name="connsiteY2" fmla="*/ 215576 h 5486434"/>
                    <a:gd name="connsiteX3" fmla="*/ 2743181 w 5486344"/>
                    <a:gd name="connsiteY3" fmla="*/ 0 h 5486434"/>
                    <a:gd name="connsiteX4" fmla="*/ 1675390 w 5486344"/>
                    <a:gd name="connsiteY4" fmla="*/ 215616 h 5486434"/>
                    <a:gd name="connsiteX5" fmla="*/ 803444 w 5486344"/>
                    <a:gd name="connsiteY5" fmla="*/ 803483 h 5486434"/>
                    <a:gd name="connsiteX6" fmla="*/ 215576 w 5486344"/>
                    <a:gd name="connsiteY6" fmla="*/ 1675429 h 5486434"/>
                    <a:gd name="connsiteX7" fmla="*/ 0 w 5486344"/>
                    <a:gd name="connsiteY7" fmla="*/ 2743220 h 5486434"/>
                    <a:gd name="connsiteX8" fmla="*/ 1435575 w 5486344"/>
                    <a:gd name="connsiteY8" fmla="*/ 5155276 h 5486434"/>
                    <a:gd name="connsiteX9" fmla="*/ 1523099 w 5486344"/>
                    <a:gd name="connsiteY9" fmla="*/ 5151870 h 5486434"/>
                    <a:gd name="connsiteX10" fmla="*/ 1561943 w 5486344"/>
                    <a:gd name="connsiteY10" fmla="*/ 5073379 h 5486434"/>
                    <a:gd name="connsiteX11" fmla="*/ 1374455 w 5486344"/>
                    <a:gd name="connsiteY11" fmla="*/ 2625464 h 5486434"/>
                    <a:gd name="connsiteX12" fmla="*/ 1299446 w 5486344"/>
                    <a:gd name="connsiteY12" fmla="*/ 2546972 h 5486434"/>
                    <a:gd name="connsiteX13" fmla="*/ 1207598 w 5486344"/>
                    <a:gd name="connsiteY13" fmla="*/ 2604952 h 5486434"/>
                    <a:gd name="connsiteX14" fmla="*/ 955821 w 5486344"/>
                    <a:gd name="connsiteY14" fmla="*/ 3360253 h 5486434"/>
                    <a:gd name="connsiteX15" fmla="*/ 900253 w 5486344"/>
                    <a:gd name="connsiteY15" fmla="*/ 3423513 h 5486434"/>
                    <a:gd name="connsiteX16" fmla="*/ 816212 w 5486344"/>
                    <a:gd name="connsiteY16" fmla="*/ 3427838 h 5486434"/>
                    <a:gd name="connsiteX17" fmla="*/ 750310 w 5486344"/>
                    <a:gd name="connsiteY17" fmla="*/ 3291706 h 5486434"/>
                    <a:gd name="connsiteX18" fmla="*/ 998795 w 5486344"/>
                    <a:gd name="connsiteY18" fmla="*/ 2547163 h 5486434"/>
                    <a:gd name="connsiteX19" fmla="*/ 1262133 w 5486344"/>
                    <a:gd name="connsiteY19" fmla="*/ 2267523 h 5486434"/>
                    <a:gd name="connsiteX20" fmla="*/ 1822901 w 5486344"/>
                    <a:gd name="connsiteY20" fmla="*/ 2022712 h 5486434"/>
                    <a:gd name="connsiteX21" fmla="*/ 2193772 w 5486344"/>
                    <a:gd name="connsiteY21" fmla="*/ 2173921 h 5486434"/>
                    <a:gd name="connsiteX22" fmla="*/ 2599776 w 5486344"/>
                    <a:gd name="connsiteY22" fmla="*/ 2386509 h 5486434"/>
                    <a:gd name="connsiteX23" fmla="*/ 2605861 w 5486344"/>
                    <a:gd name="connsiteY23" fmla="*/ 2391790 h 5486434"/>
                    <a:gd name="connsiteX24" fmla="*/ 2611831 w 5486344"/>
                    <a:gd name="connsiteY24" fmla="*/ 2395235 h 5486434"/>
                    <a:gd name="connsiteX25" fmla="*/ 2570346 w 5486344"/>
                    <a:gd name="connsiteY25" fmla="*/ 2430520 h 5486434"/>
                    <a:gd name="connsiteX26" fmla="*/ 2287571 w 5486344"/>
                    <a:gd name="connsiteY26" fmla="*/ 2884980 h 5486434"/>
                    <a:gd name="connsiteX27" fmla="*/ 2459903 w 5486344"/>
                    <a:gd name="connsiteY27" fmla="*/ 3246749 h 5486434"/>
                    <a:gd name="connsiteX28" fmla="*/ 1995146 w 5486344"/>
                    <a:gd name="connsiteY28" fmla="*/ 3954818 h 5486434"/>
                    <a:gd name="connsiteX29" fmla="*/ 1995146 w 5486344"/>
                    <a:gd name="connsiteY29" fmla="*/ 4278320 h 5486434"/>
                    <a:gd name="connsiteX30" fmla="*/ 2222283 w 5486344"/>
                    <a:gd name="connsiteY30" fmla="*/ 4505457 h 5486434"/>
                    <a:gd name="connsiteX31" fmla="*/ 2323468 w 5486344"/>
                    <a:gd name="connsiteY31" fmla="*/ 4505457 h 5486434"/>
                    <a:gd name="connsiteX32" fmla="*/ 2364684 w 5486344"/>
                    <a:gd name="connsiteY32" fmla="*/ 5287318 h 5486434"/>
                    <a:gd name="connsiteX33" fmla="*/ 1907246 w 5486344"/>
                    <a:gd name="connsiteY33" fmla="*/ 5176101 h 5486434"/>
                    <a:gd name="connsiteX34" fmla="*/ 1798331 w 5486344"/>
                    <a:gd name="connsiteY34" fmla="*/ 5229335 h 5486434"/>
                    <a:gd name="connsiteX35" fmla="*/ 1851565 w 5486344"/>
                    <a:gd name="connsiteY35" fmla="*/ 5338250 h 5486434"/>
                    <a:gd name="connsiteX36" fmla="*/ 2444488 w 5486344"/>
                    <a:gd name="connsiteY36" fmla="*/ 5470246 h 5486434"/>
                    <a:gd name="connsiteX37" fmla="*/ 2446554 w 5486344"/>
                    <a:gd name="connsiteY37" fmla="*/ 5470591 h 5486434"/>
                    <a:gd name="connsiteX38" fmla="*/ 2453099 w 5486344"/>
                    <a:gd name="connsiteY38" fmla="*/ 5471241 h 5486434"/>
                    <a:gd name="connsiteX39" fmla="*/ 2467259 w 5486344"/>
                    <a:gd name="connsiteY39" fmla="*/ 5472657 h 5486434"/>
                    <a:gd name="connsiteX40" fmla="*/ 2506753 w 5486344"/>
                    <a:gd name="connsiteY40" fmla="*/ 5476331 h 5486434"/>
                    <a:gd name="connsiteX41" fmla="*/ 2518234 w 5486344"/>
                    <a:gd name="connsiteY41" fmla="*/ 5477326 h 5486434"/>
                    <a:gd name="connsiteX42" fmla="*/ 2565076 w 5486344"/>
                    <a:gd name="connsiteY42" fmla="*/ 5480656 h 5486434"/>
                    <a:gd name="connsiteX43" fmla="*/ 2580882 w 5486344"/>
                    <a:gd name="connsiteY43" fmla="*/ 5481574 h 5486434"/>
                    <a:gd name="connsiteX44" fmla="*/ 2621257 w 5486344"/>
                    <a:gd name="connsiteY44" fmla="*/ 5483641 h 5486434"/>
                    <a:gd name="connsiteX45" fmla="*/ 2630863 w 5486344"/>
                    <a:gd name="connsiteY45" fmla="*/ 5484062 h 5486434"/>
                    <a:gd name="connsiteX46" fmla="*/ 2679351 w 5486344"/>
                    <a:gd name="connsiteY46" fmla="*/ 5485554 h 5486434"/>
                    <a:gd name="connsiteX47" fmla="*/ 2692745 w 5486344"/>
                    <a:gd name="connsiteY47" fmla="*/ 5485822 h 5486434"/>
                    <a:gd name="connsiteX48" fmla="*/ 2743185 w 5486344"/>
                    <a:gd name="connsiteY48" fmla="*/ 5486434 h 5486434"/>
                    <a:gd name="connsiteX49" fmla="*/ 2792018 w 5486344"/>
                    <a:gd name="connsiteY49" fmla="*/ 5485937 h 5486434"/>
                    <a:gd name="connsiteX50" fmla="*/ 2807479 w 5486344"/>
                    <a:gd name="connsiteY50" fmla="*/ 5485593 h 5486434"/>
                    <a:gd name="connsiteX51" fmla="*/ 2842496 w 5486344"/>
                    <a:gd name="connsiteY51" fmla="*/ 5484559 h 5486434"/>
                    <a:gd name="connsiteX52" fmla="*/ 2858301 w 5486344"/>
                    <a:gd name="connsiteY52" fmla="*/ 5484023 h 5486434"/>
                    <a:gd name="connsiteX53" fmla="*/ 2904647 w 5486344"/>
                    <a:gd name="connsiteY53" fmla="*/ 5481727 h 5486434"/>
                    <a:gd name="connsiteX54" fmla="*/ 2919228 w 5486344"/>
                    <a:gd name="connsiteY54" fmla="*/ 5480809 h 5486434"/>
                    <a:gd name="connsiteX55" fmla="*/ 2953785 w 5486344"/>
                    <a:gd name="connsiteY55" fmla="*/ 5478398 h 5486434"/>
                    <a:gd name="connsiteX56" fmla="*/ 2971275 w 5486344"/>
                    <a:gd name="connsiteY56" fmla="*/ 5477020 h 5486434"/>
                    <a:gd name="connsiteX57" fmla="*/ 3008474 w 5486344"/>
                    <a:gd name="connsiteY57" fmla="*/ 5473691 h 5486434"/>
                    <a:gd name="connsiteX58" fmla="*/ 3019610 w 5486344"/>
                    <a:gd name="connsiteY58" fmla="*/ 5472657 h 5486434"/>
                    <a:gd name="connsiteX59" fmla="*/ 3061477 w 5486344"/>
                    <a:gd name="connsiteY59" fmla="*/ 5468141 h 5486434"/>
                    <a:gd name="connsiteX60" fmla="*/ 3063008 w 5486344"/>
                    <a:gd name="connsiteY60" fmla="*/ 5467873 h 5486434"/>
                    <a:gd name="connsiteX61" fmla="*/ 3603575 w 5486344"/>
                    <a:gd name="connsiteY61" fmla="*/ 5348701 h 5486434"/>
                    <a:gd name="connsiteX62" fmla="*/ 3658110 w 5486344"/>
                    <a:gd name="connsiteY62" fmla="*/ 5240394 h 5486434"/>
                    <a:gd name="connsiteX63" fmla="*/ 3549803 w 5486344"/>
                    <a:gd name="connsiteY63" fmla="*/ 5185859 h 5486434"/>
                    <a:gd name="connsiteX64" fmla="*/ 3143907 w 5486344"/>
                    <a:gd name="connsiteY64" fmla="*/ 5283792 h 5486434"/>
                    <a:gd name="connsiteX65" fmla="*/ 3194539 w 5486344"/>
                    <a:gd name="connsiteY65" fmla="*/ 4505380 h 5486434"/>
                    <a:gd name="connsiteX66" fmla="*/ 3241726 w 5486344"/>
                    <a:gd name="connsiteY66" fmla="*/ 4505380 h 5486434"/>
                    <a:gd name="connsiteX67" fmla="*/ 3518456 w 5486344"/>
                    <a:gd name="connsiteY67" fmla="*/ 4228650 h 5486434"/>
                    <a:gd name="connsiteX68" fmla="*/ 3518456 w 5486344"/>
                    <a:gd name="connsiteY68" fmla="*/ 3947403 h 5486434"/>
                    <a:gd name="connsiteX69" fmla="*/ 3294464 w 5486344"/>
                    <a:gd name="connsiteY69" fmla="*/ 3407874 h 5486434"/>
                    <a:gd name="connsiteX70" fmla="*/ 3051181 w 5486344"/>
                    <a:gd name="connsiteY70" fmla="*/ 3244497 h 5486434"/>
                    <a:gd name="connsiteX71" fmla="*/ 3220760 w 5486344"/>
                    <a:gd name="connsiteY71" fmla="*/ 2884913 h 5486434"/>
                    <a:gd name="connsiteX72" fmla="*/ 2951799 w 5486344"/>
                    <a:gd name="connsiteY72" fmla="*/ 2431256 h 5486434"/>
                    <a:gd name="connsiteX73" fmla="*/ 2888117 w 5486344"/>
                    <a:gd name="connsiteY73" fmla="*/ 2378329 h 5486434"/>
                    <a:gd name="connsiteX74" fmla="*/ 3698831 w 5486344"/>
                    <a:gd name="connsiteY74" fmla="*/ 1950772 h 5486434"/>
                    <a:gd name="connsiteX75" fmla="*/ 4182947 w 5486344"/>
                    <a:gd name="connsiteY75" fmla="*/ 2118704 h 5486434"/>
                    <a:gd name="connsiteX76" fmla="*/ 4496338 w 5486344"/>
                    <a:gd name="connsiteY76" fmla="*/ 2491221 h 5486434"/>
                    <a:gd name="connsiteX77" fmla="*/ 4719801 w 5486344"/>
                    <a:gd name="connsiteY77" fmla="*/ 3099183 h 5486434"/>
                    <a:gd name="connsiteX78" fmla="*/ 4720069 w 5486344"/>
                    <a:gd name="connsiteY78" fmla="*/ 3099948 h 5486434"/>
                    <a:gd name="connsiteX79" fmla="*/ 4654360 w 5486344"/>
                    <a:gd name="connsiteY79" fmla="*/ 3253450 h 5486434"/>
                    <a:gd name="connsiteX80" fmla="*/ 4560368 w 5486344"/>
                    <a:gd name="connsiteY80" fmla="*/ 3253335 h 5486434"/>
                    <a:gd name="connsiteX81" fmla="*/ 4510732 w 5486344"/>
                    <a:gd name="connsiteY81" fmla="*/ 3214070 h 5486434"/>
                    <a:gd name="connsiteX82" fmla="*/ 4239704 w 5486344"/>
                    <a:gd name="connsiteY82" fmla="*/ 2488660 h 5486434"/>
                    <a:gd name="connsiteX83" fmla="*/ 4129368 w 5486344"/>
                    <a:gd name="connsiteY83" fmla="*/ 2438412 h 5486434"/>
                    <a:gd name="connsiteX84" fmla="*/ 4079119 w 5486344"/>
                    <a:gd name="connsiteY84" fmla="*/ 2548747 h 5486434"/>
                    <a:gd name="connsiteX85" fmla="*/ 4283752 w 5486344"/>
                    <a:gd name="connsiteY85" fmla="*/ 3096084 h 5486434"/>
                    <a:gd name="connsiteX86" fmla="*/ 4289416 w 5486344"/>
                    <a:gd name="connsiteY86" fmla="*/ 3127696 h 5486434"/>
                    <a:gd name="connsiteX87" fmla="*/ 4335226 w 5486344"/>
                    <a:gd name="connsiteY87" fmla="*/ 3247132 h 5486434"/>
                    <a:gd name="connsiteX88" fmla="*/ 4357078 w 5486344"/>
                    <a:gd name="connsiteY88" fmla="*/ 3292139 h 5486434"/>
                    <a:gd name="connsiteX89" fmla="*/ 4577210 w 5486344"/>
                    <a:gd name="connsiteY89" fmla="*/ 3880849 h 5486434"/>
                    <a:gd name="connsiteX90" fmla="*/ 4083944 w 5486344"/>
                    <a:gd name="connsiteY90" fmla="*/ 3880849 h 5486434"/>
                    <a:gd name="connsiteX91" fmla="*/ 3998564 w 5486344"/>
                    <a:gd name="connsiteY91" fmla="*/ 3958921 h 5486434"/>
                    <a:gd name="connsiteX92" fmla="*/ 3897682 w 5486344"/>
                    <a:gd name="connsiteY92" fmla="*/ 5086767 h 5486434"/>
                    <a:gd name="connsiteX93" fmla="*/ 3935608 w 5486344"/>
                    <a:gd name="connsiteY93" fmla="*/ 5165757 h 5486434"/>
                    <a:gd name="connsiteX94" fmla="*/ 3983064 w 5486344"/>
                    <a:gd name="connsiteY94" fmla="*/ 5180147 h 5486434"/>
                    <a:gd name="connsiteX95" fmla="*/ 4023132 w 5486344"/>
                    <a:gd name="connsiteY95" fmla="*/ 5170236 h 5486434"/>
                    <a:gd name="connsiteX96" fmla="*/ 5081027 w 5486344"/>
                    <a:gd name="connsiteY96" fmla="*/ 4179254 h 5486434"/>
                    <a:gd name="connsiteX97" fmla="*/ 5486345 w 5486344"/>
                    <a:gd name="connsiteY97" fmla="*/ 2743189 h 5486434"/>
                    <a:gd name="connsiteX98" fmla="*/ 5270730 w 5486344"/>
                    <a:gd name="connsiteY98" fmla="*/ 1675398 h 5486434"/>
                    <a:gd name="connsiteX99" fmla="*/ 1822974 w 5486344"/>
                    <a:gd name="connsiteY99" fmla="*/ 1832448 h 5486434"/>
                    <a:gd name="connsiteX100" fmla="*/ 1429100 w 5486344"/>
                    <a:gd name="connsiteY100" fmla="*/ 1373050 h 5486434"/>
                    <a:gd name="connsiteX101" fmla="*/ 1804036 w 5486344"/>
                    <a:gd name="connsiteY101" fmla="*/ 998113 h 5486434"/>
                    <a:gd name="connsiteX102" fmla="*/ 2178973 w 5486344"/>
                    <a:gd name="connsiteY102" fmla="*/ 1373050 h 5486434"/>
                    <a:gd name="connsiteX103" fmla="*/ 1822984 w 5486344"/>
                    <a:gd name="connsiteY103" fmla="*/ 1832448 h 5486434"/>
                    <a:gd name="connsiteX104" fmla="*/ 3347312 w 5486344"/>
                    <a:gd name="connsiteY104" fmla="*/ 3947455 h 5486434"/>
                    <a:gd name="connsiteX105" fmla="*/ 3347312 w 5486344"/>
                    <a:gd name="connsiteY105" fmla="*/ 4228702 h 5486434"/>
                    <a:gd name="connsiteX106" fmla="*/ 3242031 w 5486344"/>
                    <a:gd name="connsiteY106" fmla="*/ 4333982 h 5486434"/>
                    <a:gd name="connsiteX107" fmla="*/ 3114512 w 5486344"/>
                    <a:gd name="connsiteY107" fmla="*/ 4333982 h 5486434"/>
                    <a:gd name="connsiteX108" fmla="*/ 3028978 w 5486344"/>
                    <a:gd name="connsiteY108" fmla="*/ 4414120 h 5486434"/>
                    <a:gd name="connsiteX109" fmla="*/ 2970998 w 5486344"/>
                    <a:gd name="connsiteY109" fmla="*/ 5304896 h 5486434"/>
                    <a:gd name="connsiteX110" fmla="*/ 2961393 w 5486344"/>
                    <a:gd name="connsiteY110" fmla="*/ 5305776 h 5486434"/>
                    <a:gd name="connsiteX111" fmla="*/ 2929858 w 5486344"/>
                    <a:gd name="connsiteY111" fmla="*/ 5308187 h 5486434"/>
                    <a:gd name="connsiteX112" fmla="*/ 2909574 w 5486344"/>
                    <a:gd name="connsiteY112" fmla="*/ 5309603 h 5486434"/>
                    <a:gd name="connsiteX113" fmla="*/ 2875017 w 5486344"/>
                    <a:gd name="connsiteY113" fmla="*/ 5311516 h 5486434"/>
                    <a:gd name="connsiteX114" fmla="*/ 2857260 w 5486344"/>
                    <a:gd name="connsiteY114" fmla="*/ 5312396 h 5486434"/>
                    <a:gd name="connsiteX115" fmla="*/ 2820175 w 5486344"/>
                    <a:gd name="connsiteY115" fmla="*/ 5313698 h 5486434"/>
                    <a:gd name="connsiteX116" fmla="*/ 2804446 w 5486344"/>
                    <a:gd name="connsiteY116" fmla="*/ 5314195 h 5486434"/>
                    <a:gd name="connsiteX117" fmla="*/ 2765487 w 5486344"/>
                    <a:gd name="connsiteY117" fmla="*/ 5314731 h 5486434"/>
                    <a:gd name="connsiteX118" fmla="*/ 2751212 w 5486344"/>
                    <a:gd name="connsiteY118" fmla="*/ 5314884 h 5486434"/>
                    <a:gd name="connsiteX119" fmla="*/ 2713363 w 5486344"/>
                    <a:gd name="connsiteY119" fmla="*/ 5314654 h 5486434"/>
                    <a:gd name="connsiteX120" fmla="*/ 2696945 w 5486344"/>
                    <a:gd name="connsiteY120" fmla="*/ 5314501 h 5486434"/>
                    <a:gd name="connsiteX121" fmla="*/ 2659632 w 5486344"/>
                    <a:gd name="connsiteY121" fmla="*/ 5313506 h 5486434"/>
                    <a:gd name="connsiteX122" fmla="*/ 2642716 w 5486344"/>
                    <a:gd name="connsiteY122" fmla="*/ 5313009 h 5486434"/>
                    <a:gd name="connsiteX123" fmla="*/ 2606551 w 5486344"/>
                    <a:gd name="connsiteY123" fmla="*/ 5311325 h 5486434"/>
                    <a:gd name="connsiteX124" fmla="*/ 2588564 w 5486344"/>
                    <a:gd name="connsiteY124" fmla="*/ 5310406 h 5486434"/>
                    <a:gd name="connsiteX125" fmla="*/ 2554045 w 5486344"/>
                    <a:gd name="connsiteY125" fmla="*/ 5308034 h 5486434"/>
                    <a:gd name="connsiteX126" fmla="*/ 2537742 w 5486344"/>
                    <a:gd name="connsiteY126" fmla="*/ 5306886 h 5486434"/>
                    <a:gd name="connsiteX127" fmla="*/ 2490707 w 5486344"/>
                    <a:gd name="connsiteY127" fmla="*/ 4415228 h 5486434"/>
                    <a:gd name="connsiteX128" fmla="*/ 2405135 w 5486344"/>
                    <a:gd name="connsiteY128" fmla="*/ 4334018 h 5486434"/>
                    <a:gd name="connsiteX129" fmla="*/ 2222585 w 5486344"/>
                    <a:gd name="connsiteY129" fmla="*/ 4334018 h 5486434"/>
                    <a:gd name="connsiteX130" fmla="*/ 2166902 w 5486344"/>
                    <a:gd name="connsiteY130" fmla="*/ 4278335 h 5486434"/>
                    <a:gd name="connsiteX131" fmla="*/ 2166902 w 5486344"/>
                    <a:gd name="connsiteY131" fmla="*/ 3954833 h 5486434"/>
                    <a:gd name="connsiteX132" fmla="*/ 2755034 w 5486344"/>
                    <a:gd name="connsiteY132" fmla="*/ 3357247 h 5486434"/>
                    <a:gd name="connsiteX133" fmla="*/ 2757101 w 5486344"/>
                    <a:gd name="connsiteY133" fmla="*/ 3357247 h 5486434"/>
                    <a:gd name="connsiteX134" fmla="*/ 3173744 w 5486344"/>
                    <a:gd name="connsiteY134" fmla="*/ 3529422 h 5486434"/>
                    <a:gd name="connsiteX135" fmla="*/ 3347301 w 5486344"/>
                    <a:gd name="connsiteY135" fmla="*/ 3947446 h 5486434"/>
                    <a:gd name="connsiteX136" fmla="*/ 3049567 w 5486344"/>
                    <a:gd name="connsiteY136" fmla="*/ 2884955 h 5486434"/>
                    <a:gd name="connsiteX137" fmla="*/ 2754389 w 5486344"/>
                    <a:gd name="connsiteY137" fmla="*/ 3180133 h 5486434"/>
                    <a:gd name="connsiteX138" fmla="*/ 2459289 w 5486344"/>
                    <a:gd name="connsiteY138" fmla="*/ 2884955 h 5486434"/>
                    <a:gd name="connsiteX139" fmla="*/ 2681253 w 5486344"/>
                    <a:gd name="connsiteY139" fmla="*/ 2561424 h 5486434"/>
                    <a:gd name="connsiteX140" fmla="*/ 2758596 w 5486344"/>
                    <a:gd name="connsiteY140" fmla="*/ 2494757 h 5486434"/>
                    <a:gd name="connsiteX141" fmla="*/ 3049562 w 5486344"/>
                    <a:gd name="connsiteY141" fmla="*/ 2884958 h 5486434"/>
                    <a:gd name="connsiteX142" fmla="*/ 3680101 w 5486344"/>
                    <a:gd name="connsiteY142" fmla="*/ 1774155 h 5486434"/>
                    <a:gd name="connsiteX143" fmla="*/ 3323808 w 5486344"/>
                    <a:gd name="connsiteY143" fmla="*/ 1373050 h 5486434"/>
                    <a:gd name="connsiteX144" fmla="*/ 3698745 w 5486344"/>
                    <a:gd name="connsiteY144" fmla="*/ 998113 h 5486434"/>
                    <a:gd name="connsiteX145" fmla="*/ 4073681 w 5486344"/>
                    <a:gd name="connsiteY145" fmla="*/ 1373050 h 5486434"/>
                    <a:gd name="connsiteX146" fmla="*/ 3717389 w 5486344"/>
                    <a:gd name="connsiteY146" fmla="*/ 1774155 h 5486434"/>
                    <a:gd name="connsiteX147" fmla="*/ 3698790 w 5486344"/>
                    <a:gd name="connsiteY147" fmla="*/ 1777063 h 5486434"/>
                    <a:gd name="connsiteX148" fmla="*/ 3680115 w 5486344"/>
                    <a:gd name="connsiteY148" fmla="*/ 1774155 h 5486434"/>
                    <a:gd name="connsiteX149" fmla="*/ 4935017 w 5486344"/>
                    <a:gd name="connsiteY149" fmla="*/ 4089220 h 5486434"/>
                    <a:gd name="connsiteX150" fmla="*/ 4082969 w 5486344"/>
                    <a:gd name="connsiteY150" fmla="*/ 4938858 h 5486434"/>
                    <a:gd name="connsiteX151" fmla="*/ 4162304 w 5486344"/>
                    <a:gd name="connsiteY151" fmla="*/ 4052216 h 5486434"/>
                    <a:gd name="connsiteX152" fmla="*/ 4700804 w 5486344"/>
                    <a:gd name="connsiteY152" fmla="*/ 4052216 h 5486434"/>
                    <a:gd name="connsiteX153" fmla="*/ 4771259 w 5486344"/>
                    <a:gd name="connsiteY153" fmla="*/ 4015362 h 5486434"/>
                    <a:gd name="connsiteX154" fmla="*/ 4781133 w 5486344"/>
                    <a:gd name="connsiteY154" fmla="*/ 3936449 h 5486434"/>
                    <a:gd name="connsiteX155" fmla="*/ 4593341 w 5486344"/>
                    <a:gd name="connsiteY155" fmla="*/ 3434267 h 5486434"/>
                    <a:gd name="connsiteX156" fmla="*/ 4607769 w 5486344"/>
                    <a:gd name="connsiteY156" fmla="*/ 3434650 h 5486434"/>
                    <a:gd name="connsiteX157" fmla="*/ 4721396 w 5486344"/>
                    <a:gd name="connsiteY157" fmla="*/ 3411382 h 5486434"/>
                    <a:gd name="connsiteX158" fmla="*/ 4880864 w 5486344"/>
                    <a:gd name="connsiteY158" fmla="*/ 3039737 h 5486434"/>
                    <a:gd name="connsiteX159" fmla="*/ 4653198 w 5486344"/>
                    <a:gd name="connsiteY159" fmla="*/ 2420332 h 5486434"/>
                    <a:gd name="connsiteX160" fmla="*/ 4650251 w 5486344"/>
                    <a:gd name="connsiteY160" fmla="*/ 2414859 h 5486434"/>
                    <a:gd name="connsiteX161" fmla="*/ 3999466 w 5486344"/>
                    <a:gd name="connsiteY161" fmla="*/ 1845058 h 5486434"/>
                    <a:gd name="connsiteX162" fmla="*/ 4103179 w 5486344"/>
                    <a:gd name="connsiteY162" fmla="*/ 1754319 h 5486434"/>
                    <a:gd name="connsiteX163" fmla="*/ 4245238 w 5486344"/>
                    <a:gd name="connsiteY163" fmla="*/ 1373112 h 5486434"/>
                    <a:gd name="connsiteX164" fmla="*/ 3698851 w 5486344"/>
                    <a:gd name="connsiteY164" fmla="*/ 826726 h 5486434"/>
                    <a:gd name="connsiteX165" fmla="*/ 3152464 w 5486344"/>
                    <a:gd name="connsiteY165" fmla="*/ 1373112 h 5486434"/>
                    <a:gd name="connsiteX166" fmla="*/ 3294523 w 5486344"/>
                    <a:gd name="connsiteY166" fmla="*/ 1754319 h 5486434"/>
                    <a:gd name="connsiteX167" fmla="*/ 3402752 w 5486344"/>
                    <a:gd name="connsiteY167" fmla="*/ 1848196 h 5486434"/>
                    <a:gd name="connsiteX168" fmla="*/ 2745422 w 5486344"/>
                    <a:gd name="connsiteY168" fmla="*/ 2276243 h 5486434"/>
                    <a:gd name="connsiteX169" fmla="*/ 2705928 w 5486344"/>
                    <a:gd name="connsiteY169" fmla="*/ 2251597 h 5486434"/>
                    <a:gd name="connsiteX170" fmla="*/ 2253192 w 5486344"/>
                    <a:gd name="connsiteY170" fmla="*/ 2013095 h 5486434"/>
                    <a:gd name="connsiteX171" fmla="*/ 2013544 w 5486344"/>
                    <a:gd name="connsiteY171" fmla="*/ 1919869 h 5486434"/>
                    <a:gd name="connsiteX172" fmla="*/ 2201336 w 5486344"/>
                    <a:gd name="connsiteY172" fmla="*/ 1757570 h 5486434"/>
                    <a:gd name="connsiteX173" fmla="*/ 2350517 w 5486344"/>
                    <a:gd name="connsiteY173" fmla="*/ 1373150 h 5486434"/>
                    <a:gd name="connsiteX174" fmla="*/ 1804130 w 5486344"/>
                    <a:gd name="connsiteY174" fmla="*/ 826763 h 5486434"/>
                    <a:gd name="connsiteX175" fmla="*/ 1257744 w 5486344"/>
                    <a:gd name="connsiteY175" fmla="*/ 1373150 h 5486434"/>
                    <a:gd name="connsiteX176" fmla="*/ 1632641 w 5486344"/>
                    <a:gd name="connsiteY176" fmla="*/ 1922133 h 5486434"/>
                    <a:gd name="connsiteX177" fmla="*/ 1198275 w 5486344"/>
                    <a:gd name="connsiteY177" fmla="*/ 2108543 h 5486434"/>
                    <a:gd name="connsiteX178" fmla="*/ 836359 w 5486344"/>
                    <a:gd name="connsiteY178" fmla="*/ 2492963 h 5486434"/>
                    <a:gd name="connsiteX179" fmla="*/ 587874 w 5486344"/>
                    <a:gd name="connsiteY179" fmla="*/ 3237507 h 5486434"/>
                    <a:gd name="connsiteX180" fmla="*/ 601421 w 5486344"/>
                    <a:gd name="connsiteY180" fmla="*/ 3447920 h 5486434"/>
                    <a:gd name="connsiteX181" fmla="*/ 757980 w 5486344"/>
                    <a:gd name="connsiteY181" fmla="*/ 3589136 h 5486434"/>
                    <a:gd name="connsiteX182" fmla="*/ 975124 w 5486344"/>
                    <a:gd name="connsiteY182" fmla="*/ 3577885 h 5486434"/>
                    <a:gd name="connsiteX183" fmla="*/ 1118632 w 5486344"/>
                    <a:gd name="connsiteY183" fmla="*/ 3414547 h 5486434"/>
                    <a:gd name="connsiteX184" fmla="*/ 1236041 w 5486344"/>
                    <a:gd name="connsiteY184" fmla="*/ 3062310 h 5486434"/>
                    <a:gd name="connsiteX185" fmla="*/ 1378560 w 5486344"/>
                    <a:gd name="connsiteY185" fmla="*/ 4923572 h 5486434"/>
                    <a:gd name="connsiteX186" fmla="*/ 171454 w 5486344"/>
                    <a:gd name="connsiteY186" fmla="*/ 2743120 h 5486434"/>
                    <a:gd name="connsiteX187" fmla="*/ 373520 w 5486344"/>
                    <a:gd name="connsiteY187" fmla="*/ 1742145 h 5486434"/>
                    <a:gd name="connsiteX188" fmla="*/ 924688 w 5486344"/>
                    <a:gd name="connsiteY188" fmla="*/ 924662 h 5486434"/>
                    <a:gd name="connsiteX189" fmla="*/ 1742171 w 5486344"/>
                    <a:gd name="connsiteY189" fmla="*/ 373494 h 5486434"/>
                    <a:gd name="connsiteX190" fmla="*/ 2743243 w 5486344"/>
                    <a:gd name="connsiteY190" fmla="*/ 171389 h 5486434"/>
                    <a:gd name="connsiteX191" fmla="*/ 3744218 w 5486344"/>
                    <a:gd name="connsiteY191" fmla="*/ 373455 h 5486434"/>
                    <a:gd name="connsiteX192" fmla="*/ 4561701 w 5486344"/>
                    <a:gd name="connsiteY192" fmla="*/ 924623 h 5486434"/>
                    <a:gd name="connsiteX193" fmla="*/ 5112868 w 5486344"/>
                    <a:gd name="connsiteY193" fmla="*/ 1742106 h 5486434"/>
                    <a:gd name="connsiteX194" fmla="*/ 5314935 w 5486344"/>
                    <a:gd name="connsiteY194" fmla="*/ 2743080 h 5486434"/>
                    <a:gd name="connsiteX195" fmla="*/ 4935031 w 5486344"/>
                    <a:gd name="connsiteY195" fmla="*/ 4089110 h 54864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</a:cxnLst>
                  <a:rect l="l" t="t" r="r" b="b"/>
                  <a:pathLst>
                    <a:path w="5486344" h="5486434">
                      <a:moveTo>
                        <a:pt x="5270785" y="1675390"/>
                      </a:moveTo>
                      <a:cubicBezTo>
                        <a:pt x="5132625" y="1348714"/>
                        <a:pt x="4934850" y="1055378"/>
                        <a:pt x="4682917" y="803444"/>
                      </a:cubicBezTo>
                      <a:cubicBezTo>
                        <a:pt x="4431023" y="551550"/>
                        <a:pt x="4137686" y="353775"/>
                        <a:pt x="3810971" y="215576"/>
                      </a:cubicBezTo>
                      <a:cubicBezTo>
                        <a:pt x="3472774" y="72518"/>
                        <a:pt x="3113463" y="0"/>
                        <a:pt x="2743181" y="0"/>
                      </a:cubicBezTo>
                      <a:cubicBezTo>
                        <a:pt x="2372897" y="0"/>
                        <a:pt x="2013636" y="72521"/>
                        <a:pt x="1675390" y="215616"/>
                      </a:cubicBezTo>
                      <a:cubicBezTo>
                        <a:pt x="1348714" y="353775"/>
                        <a:pt x="1055378" y="551550"/>
                        <a:pt x="803444" y="803483"/>
                      </a:cubicBezTo>
                      <a:cubicBezTo>
                        <a:pt x="551550" y="1055378"/>
                        <a:pt x="353775" y="1348714"/>
                        <a:pt x="215576" y="1675429"/>
                      </a:cubicBezTo>
                      <a:cubicBezTo>
                        <a:pt x="72518" y="2013656"/>
                        <a:pt x="0" y="2372937"/>
                        <a:pt x="0" y="2743220"/>
                      </a:cubicBezTo>
                      <a:cubicBezTo>
                        <a:pt x="0" y="3750072"/>
                        <a:pt x="550061" y="4674237"/>
                        <a:pt x="1435575" y="5155276"/>
                      </a:cubicBezTo>
                      <a:cubicBezTo>
                        <a:pt x="1463168" y="5170240"/>
                        <a:pt x="1496731" y="5168939"/>
                        <a:pt x="1523099" y="5151870"/>
                      </a:cubicBezTo>
                      <a:cubicBezTo>
                        <a:pt x="1549429" y="5134802"/>
                        <a:pt x="1564354" y="5104683"/>
                        <a:pt x="1561943" y="5073379"/>
                      </a:cubicBezTo>
                      <a:lnTo>
                        <a:pt x="1374455" y="2625464"/>
                      </a:lnTo>
                      <a:cubicBezTo>
                        <a:pt x="1371317" y="2584745"/>
                        <a:pt x="1339936" y="2551948"/>
                        <a:pt x="1299446" y="2546972"/>
                      </a:cubicBezTo>
                      <a:cubicBezTo>
                        <a:pt x="1258918" y="2541921"/>
                        <a:pt x="1220533" y="2566222"/>
                        <a:pt x="1207598" y="2604952"/>
                      </a:cubicBezTo>
                      <a:lnTo>
                        <a:pt x="955821" y="3360253"/>
                      </a:lnTo>
                      <a:cubicBezTo>
                        <a:pt x="946483" y="3388191"/>
                        <a:pt x="926813" y="3410654"/>
                        <a:pt x="900253" y="3423513"/>
                      </a:cubicBezTo>
                      <a:cubicBezTo>
                        <a:pt x="873770" y="3436334"/>
                        <a:pt x="843843" y="3437903"/>
                        <a:pt x="816212" y="3427838"/>
                      </a:cubicBezTo>
                      <a:cubicBezTo>
                        <a:pt x="760529" y="3407631"/>
                        <a:pt x="731597" y="3347853"/>
                        <a:pt x="750310" y="3291706"/>
                      </a:cubicBezTo>
                      <a:lnTo>
                        <a:pt x="998795" y="2547163"/>
                      </a:lnTo>
                      <a:cubicBezTo>
                        <a:pt x="1041313" y="2419721"/>
                        <a:pt x="1137337" y="2317772"/>
                        <a:pt x="1262133" y="2267523"/>
                      </a:cubicBezTo>
                      <a:cubicBezTo>
                        <a:pt x="1395158" y="2213906"/>
                        <a:pt x="1596921" y="2129256"/>
                        <a:pt x="1822901" y="2022712"/>
                      </a:cubicBezTo>
                      <a:cubicBezTo>
                        <a:pt x="1973229" y="2092669"/>
                        <a:pt x="2094547" y="2137368"/>
                        <a:pt x="2193772" y="2173921"/>
                      </a:cubicBezTo>
                      <a:cubicBezTo>
                        <a:pt x="2361166" y="2235536"/>
                        <a:pt x="2471727" y="2276252"/>
                        <a:pt x="2599776" y="2386509"/>
                      </a:cubicBezTo>
                      <a:lnTo>
                        <a:pt x="2605861" y="2391790"/>
                      </a:lnTo>
                      <a:lnTo>
                        <a:pt x="2611831" y="2395235"/>
                      </a:lnTo>
                      <a:cubicBezTo>
                        <a:pt x="2597939" y="2407136"/>
                        <a:pt x="2584086" y="2418924"/>
                        <a:pt x="2570346" y="2430520"/>
                      </a:cubicBezTo>
                      <a:cubicBezTo>
                        <a:pt x="2431315" y="2548047"/>
                        <a:pt x="2287571" y="2669551"/>
                        <a:pt x="2287571" y="2884980"/>
                      </a:cubicBezTo>
                      <a:cubicBezTo>
                        <a:pt x="2287571" y="3030752"/>
                        <a:pt x="2354850" y="3161103"/>
                        <a:pt x="2459903" y="3246749"/>
                      </a:cubicBezTo>
                      <a:cubicBezTo>
                        <a:pt x="2187072" y="3364011"/>
                        <a:pt x="1995146" y="3637489"/>
                        <a:pt x="1995146" y="3954818"/>
                      </a:cubicBezTo>
                      <a:lnTo>
                        <a:pt x="1995146" y="4278320"/>
                      </a:lnTo>
                      <a:cubicBezTo>
                        <a:pt x="1995146" y="4403577"/>
                        <a:pt x="2097016" y="4505457"/>
                        <a:pt x="2222283" y="4505457"/>
                      </a:cubicBezTo>
                      <a:lnTo>
                        <a:pt x="2323468" y="4505457"/>
                      </a:lnTo>
                      <a:lnTo>
                        <a:pt x="2364684" y="5287318"/>
                      </a:lnTo>
                      <a:cubicBezTo>
                        <a:pt x="2209076" y="5264395"/>
                        <a:pt x="2056113" y="5227311"/>
                        <a:pt x="1907246" y="5176101"/>
                      </a:cubicBezTo>
                      <a:cubicBezTo>
                        <a:pt x="1862470" y="5160678"/>
                        <a:pt x="1813713" y="5184559"/>
                        <a:pt x="1798331" y="5229335"/>
                      </a:cubicBezTo>
                      <a:cubicBezTo>
                        <a:pt x="1782985" y="5274111"/>
                        <a:pt x="1806789" y="5322867"/>
                        <a:pt x="1851565" y="5338250"/>
                      </a:cubicBezTo>
                      <a:cubicBezTo>
                        <a:pt x="2043795" y="5404304"/>
                        <a:pt x="2242304" y="5448350"/>
                        <a:pt x="2444488" y="5470246"/>
                      </a:cubicBezTo>
                      <a:cubicBezTo>
                        <a:pt x="2445215" y="5470361"/>
                        <a:pt x="2445866" y="5470476"/>
                        <a:pt x="2446554" y="5470591"/>
                      </a:cubicBezTo>
                      <a:cubicBezTo>
                        <a:pt x="2448736" y="5470820"/>
                        <a:pt x="2450956" y="5471012"/>
                        <a:pt x="2453099" y="5471241"/>
                      </a:cubicBezTo>
                      <a:cubicBezTo>
                        <a:pt x="2457806" y="5471739"/>
                        <a:pt x="2462551" y="5472160"/>
                        <a:pt x="2467259" y="5472657"/>
                      </a:cubicBezTo>
                      <a:cubicBezTo>
                        <a:pt x="2480385" y="5473958"/>
                        <a:pt x="2493550" y="5475183"/>
                        <a:pt x="2506753" y="5476331"/>
                      </a:cubicBezTo>
                      <a:cubicBezTo>
                        <a:pt x="2510580" y="5476676"/>
                        <a:pt x="2514368" y="5477058"/>
                        <a:pt x="2518234" y="5477326"/>
                      </a:cubicBezTo>
                      <a:cubicBezTo>
                        <a:pt x="2533809" y="5478589"/>
                        <a:pt x="2549462" y="5479699"/>
                        <a:pt x="2565076" y="5480656"/>
                      </a:cubicBezTo>
                      <a:cubicBezTo>
                        <a:pt x="2570357" y="5481000"/>
                        <a:pt x="2575600" y="5481306"/>
                        <a:pt x="2580882" y="5481574"/>
                      </a:cubicBezTo>
                      <a:cubicBezTo>
                        <a:pt x="2594315" y="5482340"/>
                        <a:pt x="2607824" y="5483067"/>
                        <a:pt x="2621257" y="5483641"/>
                      </a:cubicBezTo>
                      <a:cubicBezTo>
                        <a:pt x="2624510" y="5483794"/>
                        <a:pt x="2627686" y="5483985"/>
                        <a:pt x="2630863" y="5484062"/>
                      </a:cubicBezTo>
                      <a:cubicBezTo>
                        <a:pt x="2647051" y="5484712"/>
                        <a:pt x="2663163" y="5485172"/>
                        <a:pt x="2679351" y="5485554"/>
                      </a:cubicBezTo>
                      <a:cubicBezTo>
                        <a:pt x="2683790" y="5485669"/>
                        <a:pt x="2688306" y="5485707"/>
                        <a:pt x="2692745" y="5485822"/>
                      </a:cubicBezTo>
                      <a:cubicBezTo>
                        <a:pt x="2709661" y="5486205"/>
                        <a:pt x="2726461" y="5486434"/>
                        <a:pt x="2743185" y="5486434"/>
                      </a:cubicBezTo>
                      <a:cubicBezTo>
                        <a:pt x="2759411" y="5486434"/>
                        <a:pt x="2775714" y="5486205"/>
                        <a:pt x="2792018" y="5485937"/>
                      </a:cubicBezTo>
                      <a:cubicBezTo>
                        <a:pt x="2797184" y="5485822"/>
                        <a:pt x="2802351" y="5485707"/>
                        <a:pt x="2807479" y="5485593"/>
                      </a:cubicBezTo>
                      <a:cubicBezTo>
                        <a:pt x="2819151" y="5485325"/>
                        <a:pt x="2830862" y="5484980"/>
                        <a:pt x="2842496" y="5484559"/>
                      </a:cubicBezTo>
                      <a:cubicBezTo>
                        <a:pt x="2847777" y="5484406"/>
                        <a:pt x="2853020" y="5484215"/>
                        <a:pt x="2858301" y="5484023"/>
                      </a:cubicBezTo>
                      <a:cubicBezTo>
                        <a:pt x="2873762" y="5483373"/>
                        <a:pt x="2889262" y="5482646"/>
                        <a:pt x="2904647" y="5481727"/>
                      </a:cubicBezTo>
                      <a:cubicBezTo>
                        <a:pt x="2909545" y="5481459"/>
                        <a:pt x="2914406" y="5481077"/>
                        <a:pt x="2919228" y="5480809"/>
                      </a:cubicBezTo>
                      <a:cubicBezTo>
                        <a:pt x="2930747" y="5480082"/>
                        <a:pt x="2942267" y="5479278"/>
                        <a:pt x="2953785" y="5478398"/>
                      </a:cubicBezTo>
                      <a:cubicBezTo>
                        <a:pt x="2959641" y="5477977"/>
                        <a:pt x="2965458" y="5477518"/>
                        <a:pt x="2971275" y="5477020"/>
                      </a:cubicBezTo>
                      <a:cubicBezTo>
                        <a:pt x="2983713" y="5475987"/>
                        <a:pt x="2996113" y="5474877"/>
                        <a:pt x="3008474" y="5473691"/>
                      </a:cubicBezTo>
                      <a:cubicBezTo>
                        <a:pt x="3012186" y="5473308"/>
                        <a:pt x="3015937" y="5473040"/>
                        <a:pt x="3019610" y="5472657"/>
                      </a:cubicBezTo>
                      <a:cubicBezTo>
                        <a:pt x="3033617" y="5471280"/>
                        <a:pt x="3047548" y="5469749"/>
                        <a:pt x="3061477" y="5468141"/>
                      </a:cubicBezTo>
                      <a:cubicBezTo>
                        <a:pt x="3061975" y="5468103"/>
                        <a:pt x="3062511" y="5467988"/>
                        <a:pt x="3063008" y="5467873"/>
                      </a:cubicBezTo>
                      <a:cubicBezTo>
                        <a:pt x="3246969" y="5446480"/>
                        <a:pt x="3427834" y="5406718"/>
                        <a:pt x="3603575" y="5348701"/>
                      </a:cubicBezTo>
                      <a:cubicBezTo>
                        <a:pt x="3648504" y="5333890"/>
                        <a:pt x="3672921" y="5285403"/>
                        <a:pt x="3658110" y="5240394"/>
                      </a:cubicBezTo>
                      <a:cubicBezTo>
                        <a:pt x="3643300" y="5195465"/>
                        <a:pt x="3594812" y="5171048"/>
                        <a:pt x="3549803" y="5185859"/>
                      </a:cubicBezTo>
                      <a:cubicBezTo>
                        <a:pt x="3417316" y="5229601"/>
                        <a:pt x="3281684" y="5262246"/>
                        <a:pt x="3143907" y="5283792"/>
                      </a:cubicBezTo>
                      <a:lnTo>
                        <a:pt x="3194539" y="4505380"/>
                      </a:lnTo>
                      <a:lnTo>
                        <a:pt x="3241726" y="4505380"/>
                      </a:lnTo>
                      <a:cubicBezTo>
                        <a:pt x="3394306" y="4505380"/>
                        <a:pt x="3518456" y="4381230"/>
                        <a:pt x="3518456" y="4228650"/>
                      </a:cubicBezTo>
                      <a:lnTo>
                        <a:pt x="3518456" y="3947403"/>
                      </a:lnTo>
                      <a:cubicBezTo>
                        <a:pt x="3518456" y="3743466"/>
                        <a:pt x="3438892" y="3551843"/>
                        <a:pt x="3294464" y="3407874"/>
                      </a:cubicBezTo>
                      <a:cubicBezTo>
                        <a:pt x="3223396" y="3337112"/>
                        <a:pt x="3140962" y="3282079"/>
                        <a:pt x="3051181" y="3244497"/>
                      </a:cubicBezTo>
                      <a:cubicBezTo>
                        <a:pt x="3154698" y="3158848"/>
                        <a:pt x="3220760" y="3029499"/>
                        <a:pt x="3220760" y="2884913"/>
                      </a:cubicBezTo>
                      <a:cubicBezTo>
                        <a:pt x="3220760" y="2740248"/>
                        <a:pt x="3130289" y="2587589"/>
                        <a:pt x="2951799" y="2431256"/>
                      </a:cubicBezTo>
                      <a:cubicBezTo>
                        <a:pt x="2930291" y="2412427"/>
                        <a:pt x="2908898" y="2394708"/>
                        <a:pt x="2888117" y="2378329"/>
                      </a:cubicBezTo>
                      <a:cubicBezTo>
                        <a:pt x="3145753" y="2149056"/>
                        <a:pt x="3324129" y="2015070"/>
                        <a:pt x="3698831" y="1950772"/>
                      </a:cubicBezTo>
                      <a:cubicBezTo>
                        <a:pt x="3913447" y="1986707"/>
                        <a:pt x="4064000" y="2039099"/>
                        <a:pt x="4182947" y="2118704"/>
                      </a:cubicBezTo>
                      <a:cubicBezTo>
                        <a:pt x="4302502" y="2198766"/>
                        <a:pt x="4399327" y="2313726"/>
                        <a:pt x="4496338" y="2491221"/>
                      </a:cubicBezTo>
                      <a:lnTo>
                        <a:pt x="4719801" y="3099183"/>
                      </a:lnTo>
                      <a:lnTo>
                        <a:pt x="4720069" y="3099948"/>
                      </a:lnTo>
                      <a:cubicBezTo>
                        <a:pt x="4743070" y="3160721"/>
                        <a:pt x="4714214" y="3228154"/>
                        <a:pt x="4654360" y="3253450"/>
                      </a:cubicBezTo>
                      <a:cubicBezTo>
                        <a:pt x="4624011" y="3266232"/>
                        <a:pt x="4590678" y="3266232"/>
                        <a:pt x="4560368" y="3253335"/>
                      </a:cubicBezTo>
                      <a:cubicBezTo>
                        <a:pt x="4540238" y="3244763"/>
                        <a:pt x="4523323" y="3231177"/>
                        <a:pt x="4510732" y="3214070"/>
                      </a:cubicBezTo>
                      <a:lnTo>
                        <a:pt x="4239704" y="2488660"/>
                      </a:lnTo>
                      <a:cubicBezTo>
                        <a:pt x="4223133" y="2444344"/>
                        <a:pt x="4173764" y="2421764"/>
                        <a:pt x="4129368" y="2438412"/>
                      </a:cubicBezTo>
                      <a:cubicBezTo>
                        <a:pt x="4085052" y="2454983"/>
                        <a:pt x="4062472" y="2504351"/>
                        <a:pt x="4079119" y="2548747"/>
                      </a:cubicBezTo>
                      <a:lnTo>
                        <a:pt x="4283752" y="3096084"/>
                      </a:lnTo>
                      <a:cubicBezTo>
                        <a:pt x="4283638" y="3106570"/>
                        <a:pt x="4285398" y="3117248"/>
                        <a:pt x="4289416" y="3127696"/>
                      </a:cubicBezTo>
                      <a:lnTo>
                        <a:pt x="4335226" y="3247132"/>
                      </a:lnTo>
                      <a:cubicBezTo>
                        <a:pt x="4341272" y="3262862"/>
                        <a:pt x="4348620" y="3277902"/>
                        <a:pt x="4357078" y="3292139"/>
                      </a:cubicBezTo>
                      <a:lnTo>
                        <a:pt x="4577210" y="3880849"/>
                      </a:lnTo>
                      <a:lnTo>
                        <a:pt x="4083944" y="3880849"/>
                      </a:lnTo>
                      <a:cubicBezTo>
                        <a:pt x="4039551" y="3880849"/>
                        <a:pt x="4002543" y="3914718"/>
                        <a:pt x="3998564" y="3958921"/>
                      </a:cubicBezTo>
                      <a:lnTo>
                        <a:pt x="3897682" y="5086767"/>
                      </a:lnTo>
                      <a:cubicBezTo>
                        <a:pt x="3894889" y="5118034"/>
                        <a:pt x="3909431" y="5148383"/>
                        <a:pt x="3935608" y="5165757"/>
                      </a:cubicBezTo>
                      <a:cubicBezTo>
                        <a:pt x="3949921" y="5175287"/>
                        <a:pt x="3966492" y="5180147"/>
                        <a:pt x="3983064" y="5180147"/>
                      </a:cubicBezTo>
                      <a:cubicBezTo>
                        <a:pt x="3996764" y="5180147"/>
                        <a:pt x="4010541" y="5176856"/>
                        <a:pt x="4023132" y="5170236"/>
                      </a:cubicBezTo>
                      <a:cubicBezTo>
                        <a:pt x="4457498" y="4940728"/>
                        <a:pt x="4823324" y="4598063"/>
                        <a:pt x="5081027" y="4179254"/>
                      </a:cubicBezTo>
                      <a:cubicBezTo>
                        <a:pt x="5346158" y="3748219"/>
                        <a:pt x="5486345" y="3251700"/>
                        <a:pt x="5486345" y="2743189"/>
                      </a:cubicBezTo>
                      <a:cubicBezTo>
                        <a:pt x="5486345" y="2372926"/>
                        <a:pt x="5413824" y="2013645"/>
                        <a:pt x="5270730" y="1675398"/>
                      </a:cubicBezTo>
                      <a:close/>
                      <a:moveTo>
                        <a:pt x="1822974" y="1832448"/>
                      </a:moveTo>
                      <a:cubicBezTo>
                        <a:pt x="1665299" y="1752501"/>
                        <a:pt x="1429100" y="1595592"/>
                        <a:pt x="1429100" y="1373050"/>
                      </a:cubicBezTo>
                      <a:cubicBezTo>
                        <a:pt x="1429100" y="1166311"/>
                        <a:pt x="1597297" y="998113"/>
                        <a:pt x="1804036" y="998113"/>
                      </a:cubicBezTo>
                      <a:cubicBezTo>
                        <a:pt x="2010776" y="998113"/>
                        <a:pt x="2178973" y="1166311"/>
                        <a:pt x="2178973" y="1373050"/>
                      </a:cubicBezTo>
                      <a:cubicBezTo>
                        <a:pt x="2179011" y="1478409"/>
                        <a:pt x="2131977" y="1675919"/>
                        <a:pt x="1822984" y="1832448"/>
                      </a:cubicBezTo>
                      <a:close/>
                      <a:moveTo>
                        <a:pt x="3347312" y="3947455"/>
                      </a:moveTo>
                      <a:lnTo>
                        <a:pt x="3347312" y="4228702"/>
                      </a:lnTo>
                      <a:cubicBezTo>
                        <a:pt x="3347312" y="4286758"/>
                        <a:pt x="3300086" y="4333982"/>
                        <a:pt x="3242031" y="4333982"/>
                      </a:cubicBezTo>
                      <a:lnTo>
                        <a:pt x="3114512" y="4333982"/>
                      </a:lnTo>
                      <a:cubicBezTo>
                        <a:pt x="3069315" y="4333982"/>
                        <a:pt x="3031887" y="4369037"/>
                        <a:pt x="3028978" y="4414120"/>
                      </a:cubicBezTo>
                      <a:lnTo>
                        <a:pt x="2970998" y="5304896"/>
                      </a:lnTo>
                      <a:cubicBezTo>
                        <a:pt x="2967822" y="5305163"/>
                        <a:pt x="2964569" y="5305508"/>
                        <a:pt x="2961393" y="5305776"/>
                      </a:cubicBezTo>
                      <a:cubicBezTo>
                        <a:pt x="2950868" y="5306656"/>
                        <a:pt x="2940383" y="5307460"/>
                        <a:pt x="2929858" y="5308187"/>
                      </a:cubicBezTo>
                      <a:cubicBezTo>
                        <a:pt x="2923122" y="5308684"/>
                        <a:pt x="2916310" y="5309182"/>
                        <a:pt x="2909574" y="5309603"/>
                      </a:cubicBezTo>
                      <a:cubicBezTo>
                        <a:pt x="2898055" y="5310330"/>
                        <a:pt x="2886536" y="5310980"/>
                        <a:pt x="2875017" y="5311516"/>
                      </a:cubicBezTo>
                      <a:cubicBezTo>
                        <a:pt x="2869085" y="5311784"/>
                        <a:pt x="2863154" y="5312129"/>
                        <a:pt x="2857260" y="5312396"/>
                      </a:cubicBezTo>
                      <a:cubicBezTo>
                        <a:pt x="2844899" y="5312932"/>
                        <a:pt x="2832499" y="5313315"/>
                        <a:pt x="2820175" y="5313698"/>
                      </a:cubicBezTo>
                      <a:cubicBezTo>
                        <a:pt x="2814894" y="5313851"/>
                        <a:pt x="2809652" y="5314042"/>
                        <a:pt x="2804446" y="5314195"/>
                      </a:cubicBezTo>
                      <a:cubicBezTo>
                        <a:pt x="2791435" y="5314540"/>
                        <a:pt x="2778500" y="5314616"/>
                        <a:pt x="2765487" y="5314731"/>
                      </a:cubicBezTo>
                      <a:cubicBezTo>
                        <a:pt x="2760703" y="5314769"/>
                        <a:pt x="2755958" y="5314846"/>
                        <a:pt x="2751212" y="5314884"/>
                      </a:cubicBezTo>
                      <a:cubicBezTo>
                        <a:pt x="2738583" y="5314922"/>
                        <a:pt x="2725993" y="5314769"/>
                        <a:pt x="2713363" y="5314654"/>
                      </a:cubicBezTo>
                      <a:cubicBezTo>
                        <a:pt x="2707891" y="5314616"/>
                        <a:pt x="2702380" y="5314616"/>
                        <a:pt x="2696945" y="5314501"/>
                      </a:cubicBezTo>
                      <a:cubicBezTo>
                        <a:pt x="2684508" y="5314272"/>
                        <a:pt x="2672107" y="5313889"/>
                        <a:pt x="2659632" y="5313506"/>
                      </a:cubicBezTo>
                      <a:cubicBezTo>
                        <a:pt x="2653968" y="5313353"/>
                        <a:pt x="2648381" y="5313162"/>
                        <a:pt x="2642716" y="5313009"/>
                      </a:cubicBezTo>
                      <a:cubicBezTo>
                        <a:pt x="2630660" y="5312588"/>
                        <a:pt x="2618644" y="5311899"/>
                        <a:pt x="2606551" y="5311325"/>
                      </a:cubicBezTo>
                      <a:cubicBezTo>
                        <a:pt x="2600581" y="5310980"/>
                        <a:pt x="2594534" y="5310789"/>
                        <a:pt x="2588564" y="5310406"/>
                      </a:cubicBezTo>
                      <a:cubicBezTo>
                        <a:pt x="2577045" y="5309756"/>
                        <a:pt x="2565525" y="5308876"/>
                        <a:pt x="2554045" y="5308034"/>
                      </a:cubicBezTo>
                      <a:cubicBezTo>
                        <a:pt x="2548611" y="5307651"/>
                        <a:pt x="2543176" y="5307268"/>
                        <a:pt x="2537742" y="5306886"/>
                      </a:cubicBezTo>
                      <a:lnTo>
                        <a:pt x="2490707" y="4415228"/>
                      </a:lnTo>
                      <a:cubicBezTo>
                        <a:pt x="2488296" y="4369687"/>
                        <a:pt x="2450715" y="4334018"/>
                        <a:pt x="2405135" y="4334018"/>
                      </a:cubicBezTo>
                      <a:lnTo>
                        <a:pt x="2222585" y="4334018"/>
                      </a:lnTo>
                      <a:cubicBezTo>
                        <a:pt x="2191854" y="4334018"/>
                        <a:pt x="2166902" y="4309066"/>
                        <a:pt x="2166902" y="4278335"/>
                      </a:cubicBezTo>
                      <a:lnTo>
                        <a:pt x="2166902" y="3954833"/>
                      </a:lnTo>
                      <a:cubicBezTo>
                        <a:pt x="2166902" y="3626472"/>
                        <a:pt x="2430739" y="3358354"/>
                        <a:pt x="2755034" y="3357247"/>
                      </a:cubicBezTo>
                      <a:lnTo>
                        <a:pt x="2757101" y="3357247"/>
                      </a:lnTo>
                      <a:cubicBezTo>
                        <a:pt x="2914394" y="3357247"/>
                        <a:pt x="3062302" y="3418364"/>
                        <a:pt x="3173744" y="3529422"/>
                      </a:cubicBezTo>
                      <a:cubicBezTo>
                        <a:pt x="3285647" y="3640943"/>
                        <a:pt x="3347301" y="3789428"/>
                        <a:pt x="3347301" y="3947446"/>
                      </a:cubicBezTo>
                      <a:close/>
                      <a:moveTo>
                        <a:pt x="3049567" y="2884955"/>
                      </a:moveTo>
                      <a:cubicBezTo>
                        <a:pt x="3049567" y="3047676"/>
                        <a:pt x="2917187" y="3180133"/>
                        <a:pt x="2754389" y="3180133"/>
                      </a:cubicBezTo>
                      <a:cubicBezTo>
                        <a:pt x="2591668" y="3180133"/>
                        <a:pt x="2459289" y="3047754"/>
                        <a:pt x="2459289" y="2884955"/>
                      </a:cubicBezTo>
                      <a:cubicBezTo>
                        <a:pt x="2459289" y="2755682"/>
                        <a:pt x="2543674" y="2677794"/>
                        <a:pt x="2681253" y="2561424"/>
                      </a:cubicBezTo>
                      <a:cubicBezTo>
                        <a:pt x="2706549" y="2540031"/>
                        <a:pt x="2732650" y="2517911"/>
                        <a:pt x="2758596" y="2494757"/>
                      </a:cubicBezTo>
                      <a:cubicBezTo>
                        <a:pt x="2892200" y="2597088"/>
                        <a:pt x="3049562" y="2749944"/>
                        <a:pt x="3049562" y="2884958"/>
                      </a:cubicBezTo>
                      <a:close/>
                      <a:moveTo>
                        <a:pt x="3680101" y="1774155"/>
                      </a:moveTo>
                      <a:cubicBezTo>
                        <a:pt x="3467013" y="1741931"/>
                        <a:pt x="3323808" y="1580779"/>
                        <a:pt x="3323808" y="1373050"/>
                      </a:cubicBezTo>
                      <a:cubicBezTo>
                        <a:pt x="3323808" y="1166311"/>
                        <a:pt x="3492005" y="998113"/>
                        <a:pt x="3698745" y="998113"/>
                      </a:cubicBezTo>
                      <a:cubicBezTo>
                        <a:pt x="3905484" y="998113"/>
                        <a:pt x="4073681" y="1166311"/>
                        <a:pt x="4073681" y="1373050"/>
                      </a:cubicBezTo>
                      <a:cubicBezTo>
                        <a:pt x="4073681" y="1580779"/>
                        <a:pt x="3930477" y="1741971"/>
                        <a:pt x="3717389" y="1774155"/>
                      </a:cubicBezTo>
                      <a:cubicBezTo>
                        <a:pt x="3711151" y="1775073"/>
                        <a:pt x="3704951" y="1776068"/>
                        <a:pt x="3698790" y="1777063"/>
                      </a:cubicBezTo>
                      <a:cubicBezTo>
                        <a:pt x="3692628" y="1776068"/>
                        <a:pt x="3686429" y="1775112"/>
                        <a:pt x="3680115" y="1774155"/>
                      </a:cubicBezTo>
                      <a:close/>
                      <a:moveTo>
                        <a:pt x="4935017" y="4089220"/>
                      </a:moveTo>
                      <a:cubicBezTo>
                        <a:pt x="4721547" y="4436058"/>
                        <a:pt x="4429014" y="4727298"/>
                        <a:pt x="4082969" y="4938858"/>
                      </a:cubicBezTo>
                      <a:lnTo>
                        <a:pt x="4162304" y="4052216"/>
                      </a:lnTo>
                      <a:lnTo>
                        <a:pt x="4700804" y="4052216"/>
                      </a:lnTo>
                      <a:cubicBezTo>
                        <a:pt x="4728894" y="4052216"/>
                        <a:pt x="4755224" y="4038439"/>
                        <a:pt x="4771259" y="4015362"/>
                      </a:cubicBezTo>
                      <a:cubicBezTo>
                        <a:pt x="4787293" y="3992247"/>
                        <a:pt x="4790967" y="3962817"/>
                        <a:pt x="4781133" y="3936449"/>
                      </a:cubicBezTo>
                      <a:lnTo>
                        <a:pt x="4593341" y="3434267"/>
                      </a:lnTo>
                      <a:cubicBezTo>
                        <a:pt x="4598163" y="3434497"/>
                        <a:pt x="4602946" y="3434650"/>
                        <a:pt x="4607769" y="3434650"/>
                      </a:cubicBezTo>
                      <a:cubicBezTo>
                        <a:pt x="4646231" y="3434650"/>
                        <a:pt x="4684730" y="3426919"/>
                        <a:pt x="4721396" y="3411382"/>
                      </a:cubicBezTo>
                      <a:cubicBezTo>
                        <a:pt x="4866364" y="3350111"/>
                        <a:pt x="4936287" y="3186929"/>
                        <a:pt x="4880864" y="3039737"/>
                      </a:cubicBezTo>
                      <a:lnTo>
                        <a:pt x="4653198" y="2420332"/>
                      </a:lnTo>
                      <a:lnTo>
                        <a:pt x="4650251" y="2414859"/>
                      </a:lnTo>
                      <a:cubicBezTo>
                        <a:pt x="4483583" y="2107778"/>
                        <a:pt x="4301532" y="1940883"/>
                        <a:pt x="3999466" y="1845058"/>
                      </a:cubicBezTo>
                      <a:cubicBezTo>
                        <a:pt x="4037468" y="1819149"/>
                        <a:pt x="4072256" y="1788877"/>
                        <a:pt x="4103179" y="1754319"/>
                      </a:cubicBezTo>
                      <a:cubicBezTo>
                        <a:pt x="4196137" y="1650303"/>
                        <a:pt x="4245238" y="1518463"/>
                        <a:pt x="4245238" y="1373112"/>
                      </a:cubicBezTo>
                      <a:cubicBezTo>
                        <a:pt x="4245238" y="1071811"/>
                        <a:pt x="4000113" y="826726"/>
                        <a:pt x="3698851" y="826726"/>
                      </a:cubicBezTo>
                      <a:cubicBezTo>
                        <a:pt x="3397589" y="826726"/>
                        <a:pt x="3152464" y="1071850"/>
                        <a:pt x="3152464" y="1373112"/>
                      </a:cubicBezTo>
                      <a:cubicBezTo>
                        <a:pt x="3152464" y="1518463"/>
                        <a:pt x="3201564" y="1650303"/>
                        <a:pt x="3294523" y="1754319"/>
                      </a:cubicBezTo>
                      <a:cubicBezTo>
                        <a:pt x="3326669" y="1790293"/>
                        <a:pt x="3362988" y="1821598"/>
                        <a:pt x="3402752" y="1848196"/>
                      </a:cubicBezTo>
                      <a:cubicBezTo>
                        <a:pt x="3135133" y="1938704"/>
                        <a:pt x="2960881" y="2083327"/>
                        <a:pt x="2745422" y="2276243"/>
                      </a:cubicBezTo>
                      <a:cubicBezTo>
                        <a:pt x="2727436" y="2264685"/>
                        <a:pt x="2713696" y="2256265"/>
                        <a:pt x="2705928" y="2251597"/>
                      </a:cubicBezTo>
                      <a:cubicBezTo>
                        <a:pt x="2556747" y="2124841"/>
                        <a:pt x="2422536" y="2075444"/>
                        <a:pt x="2253192" y="2013095"/>
                      </a:cubicBezTo>
                      <a:cubicBezTo>
                        <a:pt x="2181551" y="1986689"/>
                        <a:pt x="2103747" y="1958063"/>
                        <a:pt x="2013544" y="1919869"/>
                      </a:cubicBezTo>
                      <a:cubicBezTo>
                        <a:pt x="2087290" y="1871267"/>
                        <a:pt x="2150861" y="1816392"/>
                        <a:pt x="2201336" y="1757570"/>
                      </a:cubicBezTo>
                      <a:cubicBezTo>
                        <a:pt x="2300307" y="1642150"/>
                        <a:pt x="2350517" y="1512759"/>
                        <a:pt x="2350517" y="1373150"/>
                      </a:cubicBezTo>
                      <a:cubicBezTo>
                        <a:pt x="2350517" y="1071848"/>
                        <a:pt x="2105392" y="826763"/>
                        <a:pt x="1804130" y="826763"/>
                      </a:cubicBezTo>
                      <a:cubicBezTo>
                        <a:pt x="1502868" y="826763"/>
                        <a:pt x="1257744" y="1071888"/>
                        <a:pt x="1257744" y="1373150"/>
                      </a:cubicBezTo>
                      <a:cubicBezTo>
                        <a:pt x="1257744" y="1579497"/>
                        <a:pt x="1389584" y="1770816"/>
                        <a:pt x="1632641" y="1922133"/>
                      </a:cubicBezTo>
                      <a:cubicBezTo>
                        <a:pt x="1458517" y="2001505"/>
                        <a:pt x="1305662" y="2065338"/>
                        <a:pt x="1198275" y="2108543"/>
                      </a:cubicBezTo>
                      <a:cubicBezTo>
                        <a:pt x="1026707" y="2177659"/>
                        <a:pt x="894828" y="2317731"/>
                        <a:pt x="836359" y="2492963"/>
                      </a:cubicBezTo>
                      <a:lnTo>
                        <a:pt x="587874" y="3237507"/>
                      </a:lnTo>
                      <a:cubicBezTo>
                        <a:pt x="564682" y="3307120"/>
                        <a:pt x="569428" y="3381858"/>
                        <a:pt x="601421" y="3447920"/>
                      </a:cubicBezTo>
                      <a:cubicBezTo>
                        <a:pt x="633415" y="3513975"/>
                        <a:pt x="688983" y="3564104"/>
                        <a:pt x="757980" y="3589136"/>
                      </a:cubicBezTo>
                      <a:cubicBezTo>
                        <a:pt x="829507" y="3615045"/>
                        <a:pt x="906661" y="3611027"/>
                        <a:pt x="975124" y="3577885"/>
                      </a:cubicBezTo>
                      <a:cubicBezTo>
                        <a:pt x="1043589" y="3544743"/>
                        <a:pt x="1094560" y="3486687"/>
                        <a:pt x="1118632" y="3414547"/>
                      </a:cubicBezTo>
                      <a:lnTo>
                        <a:pt x="1236041" y="3062310"/>
                      </a:lnTo>
                      <a:lnTo>
                        <a:pt x="1378560" y="4923572"/>
                      </a:lnTo>
                      <a:cubicBezTo>
                        <a:pt x="630039" y="4454494"/>
                        <a:pt x="171454" y="3633190"/>
                        <a:pt x="171454" y="2743120"/>
                      </a:cubicBezTo>
                      <a:cubicBezTo>
                        <a:pt x="171454" y="2395899"/>
                        <a:pt x="239422" y="2059122"/>
                        <a:pt x="373520" y="1742145"/>
                      </a:cubicBezTo>
                      <a:cubicBezTo>
                        <a:pt x="503068" y="1435906"/>
                        <a:pt x="688479" y="1160861"/>
                        <a:pt x="924688" y="924662"/>
                      </a:cubicBezTo>
                      <a:cubicBezTo>
                        <a:pt x="1160887" y="688463"/>
                        <a:pt x="1435981" y="503042"/>
                        <a:pt x="1742171" y="373494"/>
                      </a:cubicBezTo>
                      <a:cubicBezTo>
                        <a:pt x="2059197" y="239362"/>
                        <a:pt x="2395974" y="171389"/>
                        <a:pt x="2743243" y="171389"/>
                      </a:cubicBezTo>
                      <a:cubicBezTo>
                        <a:pt x="3090513" y="171389"/>
                        <a:pt x="3427241" y="239357"/>
                        <a:pt x="3744218" y="373455"/>
                      </a:cubicBezTo>
                      <a:cubicBezTo>
                        <a:pt x="4050457" y="503003"/>
                        <a:pt x="4325502" y="688414"/>
                        <a:pt x="4561701" y="924623"/>
                      </a:cubicBezTo>
                      <a:cubicBezTo>
                        <a:pt x="4797900" y="1160822"/>
                        <a:pt x="4983321" y="1435916"/>
                        <a:pt x="5112868" y="1742106"/>
                      </a:cubicBezTo>
                      <a:cubicBezTo>
                        <a:pt x="5246972" y="2059093"/>
                        <a:pt x="5314935" y="2395909"/>
                        <a:pt x="5314935" y="2743080"/>
                      </a:cubicBezTo>
                      <a:cubicBezTo>
                        <a:pt x="5314973" y="3219849"/>
                        <a:pt x="5183594" y="3685291"/>
                        <a:pt x="4935031" y="408911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79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grpSp>
            <p:nvGrpSpPr>
              <p:cNvPr id="37" name="그룹 36">
                <a:extLst>
                  <a:ext uri="{FF2B5EF4-FFF2-40B4-BE49-F238E27FC236}">
                    <a16:creationId xmlns:a16="http://schemas.microsoft.com/office/drawing/2014/main" id="{506A84E8-A6DF-533F-173F-D25CCD7154A7}"/>
                  </a:ext>
                </a:extLst>
              </p:cNvPr>
              <p:cNvGrpSpPr/>
              <p:nvPr/>
            </p:nvGrpSpPr>
            <p:grpSpPr>
              <a:xfrm>
                <a:off x="4498232" y="5150878"/>
                <a:ext cx="384944" cy="384752"/>
                <a:chOff x="182264" y="9706385"/>
                <a:chExt cx="5486415" cy="5483681"/>
              </a:xfrm>
            </p:grpSpPr>
            <p:sp>
              <p:nvSpPr>
                <p:cNvPr id="92" name="자유형: 도형 91">
                  <a:extLst>
                    <a:ext uri="{FF2B5EF4-FFF2-40B4-BE49-F238E27FC236}">
                      <a16:creationId xmlns:a16="http://schemas.microsoft.com/office/drawing/2014/main" id="{ADBD86EA-D400-4A29-0D77-AA1EE07E55F8}"/>
                    </a:ext>
                  </a:extLst>
                </p:cNvPr>
                <p:cNvSpPr/>
                <p:nvPr/>
              </p:nvSpPr>
              <p:spPr>
                <a:xfrm>
                  <a:off x="2190750" y="13182600"/>
                  <a:ext cx="1447800" cy="381000"/>
                </a:xfrm>
                <a:custGeom>
                  <a:avLst/>
                  <a:gdLst>
                    <a:gd name="connsiteX0" fmla="*/ 0 w 1447800"/>
                    <a:gd name="connsiteY0" fmla="*/ 381000 h 381000"/>
                    <a:gd name="connsiteX1" fmla="*/ 114300 w 1447800"/>
                    <a:gd name="connsiteY1" fmla="*/ 133350 h 381000"/>
                    <a:gd name="connsiteX2" fmla="*/ 342900 w 1447800"/>
                    <a:gd name="connsiteY2" fmla="*/ 0 h 381000"/>
                    <a:gd name="connsiteX3" fmla="*/ 1143000 w 1447800"/>
                    <a:gd name="connsiteY3" fmla="*/ 19050 h 381000"/>
                    <a:gd name="connsiteX4" fmla="*/ 1390650 w 1447800"/>
                    <a:gd name="connsiteY4" fmla="*/ 266700 h 381000"/>
                    <a:gd name="connsiteX5" fmla="*/ 1447800 w 1447800"/>
                    <a:gd name="connsiteY5" fmla="*/ 381000 h 381000"/>
                    <a:gd name="connsiteX6" fmla="*/ 0 w 1447800"/>
                    <a:gd name="connsiteY6" fmla="*/ 381000 h 381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47800" h="381000">
                      <a:moveTo>
                        <a:pt x="0" y="381000"/>
                      </a:moveTo>
                      <a:lnTo>
                        <a:pt x="114300" y="133350"/>
                      </a:lnTo>
                      <a:lnTo>
                        <a:pt x="342900" y="0"/>
                      </a:lnTo>
                      <a:lnTo>
                        <a:pt x="1143000" y="19050"/>
                      </a:lnTo>
                      <a:lnTo>
                        <a:pt x="1390650" y="266700"/>
                      </a:lnTo>
                      <a:lnTo>
                        <a:pt x="1447800" y="381000"/>
                      </a:lnTo>
                      <a:lnTo>
                        <a:pt x="0" y="38100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93" name="자유형: 도형 92">
                  <a:extLst>
                    <a:ext uri="{FF2B5EF4-FFF2-40B4-BE49-F238E27FC236}">
                      <a16:creationId xmlns:a16="http://schemas.microsoft.com/office/drawing/2014/main" id="{C8CB81D2-02BD-E9FA-9257-9A569369EEB5}"/>
                    </a:ext>
                  </a:extLst>
                </p:cNvPr>
                <p:cNvSpPr/>
                <p:nvPr/>
              </p:nvSpPr>
              <p:spPr>
                <a:xfrm>
                  <a:off x="838200" y="12077700"/>
                  <a:ext cx="1352550" cy="419100"/>
                </a:xfrm>
                <a:custGeom>
                  <a:avLst/>
                  <a:gdLst>
                    <a:gd name="connsiteX0" fmla="*/ 0 w 1352550"/>
                    <a:gd name="connsiteY0" fmla="*/ 285750 h 685800"/>
                    <a:gd name="connsiteX1" fmla="*/ 0 w 1352550"/>
                    <a:gd name="connsiteY1" fmla="*/ 285750 h 685800"/>
                    <a:gd name="connsiteX2" fmla="*/ 95250 w 1352550"/>
                    <a:gd name="connsiteY2" fmla="*/ 0 h 685800"/>
                    <a:gd name="connsiteX3" fmla="*/ 1352550 w 1352550"/>
                    <a:gd name="connsiteY3" fmla="*/ 266700 h 685800"/>
                    <a:gd name="connsiteX4" fmla="*/ 895350 w 1352550"/>
                    <a:gd name="connsiteY4" fmla="*/ 685800 h 685800"/>
                    <a:gd name="connsiteX5" fmla="*/ 400050 w 1352550"/>
                    <a:gd name="connsiteY5" fmla="*/ 647700 h 685800"/>
                    <a:gd name="connsiteX6" fmla="*/ 57150 w 1352550"/>
                    <a:gd name="connsiteY6" fmla="*/ 381000 h 685800"/>
                    <a:gd name="connsiteX0" fmla="*/ 0 w 1352550"/>
                    <a:gd name="connsiteY0" fmla="*/ 19050 h 419100"/>
                    <a:gd name="connsiteX1" fmla="*/ 0 w 1352550"/>
                    <a:gd name="connsiteY1" fmla="*/ 19050 h 419100"/>
                    <a:gd name="connsiteX2" fmla="*/ 1352550 w 1352550"/>
                    <a:gd name="connsiteY2" fmla="*/ 0 h 419100"/>
                    <a:gd name="connsiteX3" fmla="*/ 895350 w 1352550"/>
                    <a:gd name="connsiteY3" fmla="*/ 419100 h 419100"/>
                    <a:gd name="connsiteX4" fmla="*/ 400050 w 1352550"/>
                    <a:gd name="connsiteY4" fmla="*/ 381000 h 419100"/>
                    <a:gd name="connsiteX5" fmla="*/ 57150 w 1352550"/>
                    <a:gd name="connsiteY5" fmla="*/ 114300 h 419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52550" h="419100">
                      <a:moveTo>
                        <a:pt x="0" y="19050"/>
                      </a:moveTo>
                      <a:lnTo>
                        <a:pt x="0" y="19050"/>
                      </a:lnTo>
                      <a:lnTo>
                        <a:pt x="1352550" y="0"/>
                      </a:lnTo>
                      <a:lnTo>
                        <a:pt x="895350" y="419100"/>
                      </a:lnTo>
                      <a:lnTo>
                        <a:pt x="400050" y="381000"/>
                      </a:lnTo>
                      <a:lnTo>
                        <a:pt x="57150" y="114300"/>
                      </a:lnTo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94" name="자유형: 도형 93">
                  <a:extLst>
                    <a:ext uri="{FF2B5EF4-FFF2-40B4-BE49-F238E27FC236}">
                      <a16:creationId xmlns:a16="http://schemas.microsoft.com/office/drawing/2014/main" id="{3784E7D6-3DE5-F324-31DB-CC9C657149CF}"/>
                    </a:ext>
                  </a:extLst>
                </p:cNvPr>
                <p:cNvSpPr/>
                <p:nvPr/>
              </p:nvSpPr>
              <p:spPr>
                <a:xfrm>
                  <a:off x="3704276" y="12567636"/>
                  <a:ext cx="1352550" cy="419100"/>
                </a:xfrm>
                <a:custGeom>
                  <a:avLst/>
                  <a:gdLst>
                    <a:gd name="connsiteX0" fmla="*/ 0 w 1352550"/>
                    <a:gd name="connsiteY0" fmla="*/ 285750 h 685800"/>
                    <a:gd name="connsiteX1" fmla="*/ 0 w 1352550"/>
                    <a:gd name="connsiteY1" fmla="*/ 285750 h 685800"/>
                    <a:gd name="connsiteX2" fmla="*/ 95250 w 1352550"/>
                    <a:gd name="connsiteY2" fmla="*/ 0 h 685800"/>
                    <a:gd name="connsiteX3" fmla="*/ 1352550 w 1352550"/>
                    <a:gd name="connsiteY3" fmla="*/ 266700 h 685800"/>
                    <a:gd name="connsiteX4" fmla="*/ 895350 w 1352550"/>
                    <a:gd name="connsiteY4" fmla="*/ 685800 h 685800"/>
                    <a:gd name="connsiteX5" fmla="*/ 400050 w 1352550"/>
                    <a:gd name="connsiteY5" fmla="*/ 647700 h 685800"/>
                    <a:gd name="connsiteX6" fmla="*/ 57150 w 1352550"/>
                    <a:gd name="connsiteY6" fmla="*/ 381000 h 685800"/>
                    <a:gd name="connsiteX0" fmla="*/ 0 w 1352550"/>
                    <a:gd name="connsiteY0" fmla="*/ 19050 h 419100"/>
                    <a:gd name="connsiteX1" fmla="*/ 0 w 1352550"/>
                    <a:gd name="connsiteY1" fmla="*/ 19050 h 419100"/>
                    <a:gd name="connsiteX2" fmla="*/ 1352550 w 1352550"/>
                    <a:gd name="connsiteY2" fmla="*/ 0 h 419100"/>
                    <a:gd name="connsiteX3" fmla="*/ 895350 w 1352550"/>
                    <a:gd name="connsiteY3" fmla="*/ 419100 h 419100"/>
                    <a:gd name="connsiteX4" fmla="*/ 400050 w 1352550"/>
                    <a:gd name="connsiteY4" fmla="*/ 381000 h 419100"/>
                    <a:gd name="connsiteX5" fmla="*/ 57150 w 1352550"/>
                    <a:gd name="connsiteY5" fmla="*/ 114300 h 419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52550" h="419100">
                      <a:moveTo>
                        <a:pt x="0" y="19050"/>
                      </a:moveTo>
                      <a:lnTo>
                        <a:pt x="0" y="19050"/>
                      </a:lnTo>
                      <a:lnTo>
                        <a:pt x="1352550" y="0"/>
                      </a:lnTo>
                      <a:lnTo>
                        <a:pt x="895350" y="419100"/>
                      </a:lnTo>
                      <a:lnTo>
                        <a:pt x="400050" y="381000"/>
                      </a:lnTo>
                      <a:lnTo>
                        <a:pt x="57150" y="114300"/>
                      </a:lnTo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grpSp>
              <p:nvGrpSpPr>
                <p:cNvPr id="95" name="그룹 94">
                  <a:extLst>
                    <a:ext uri="{FF2B5EF4-FFF2-40B4-BE49-F238E27FC236}">
                      <a16:creationId xmlns:a16="http://schemas.microsoft.com/office/drawing/2014/main" id="{65BC1CB0-57E5-7219-1078-D53BFAAEF784}"/>
                    </a:ext>
                  </a:extLst>
                </p:cNvPr>
                <p:cNvGrpSpPr/>
                <p:nvPr/>
              </p:nvGrpSpPr>
              <p:grpSpPr>
                <a:xfrm>
                  <a:off x="182264" y="9706385"/>
                  <a:ext cx="5486415" cy="5483681"/>
                  <a:chOff x="10823971" y="-4324000"/>
                  <a:chExt cx="5486415" cy="5483681"/>
                </a:xfrm>
              </p:grpSpPr>
              <p:sp>
                <p:nvSpPr>
                  <p:cNvPr id="96" name="자유형: 도형 95">
                    <a:extLst>
                      <a:ext uri="{FF2B5EF4-FFF2-40B4-BE49-F238E27FC236}">
                        <a16:creationId xmlns:a16="http://schemas.microsoft.com/office/drawing/2014/main" id="{4A78C0F6-C1D5-7633-7B5F-7896AD66E1B7}"/>
                      </a:ext>
                    </a:extLst>
                  </p:cNvPr>
                  <p:cNvSpPr/>
                  <p:nvPr/>
                </p:nvSpPr>
                <p:spPr>
                  <a:xfrm>
                    <a:off x="11843421" y="-4324000"/>
                    <a:ext cx="3412628" cy="3940577"/>
                  </a:xfrm>
                  <a:custGeom>
                    <a:avLst/>
                    <a:gdLst>
                      <a:gd name="connsiteX0" fmla="*/ 2066641 w 3412628"/>
                      <a:gd name="connsiteY0" fmla="*/ 3383370 h 3940577"/>
                      <a:gd name="connsiteX1" fmla="*/ 1809466 w 3412628"/>
                      <a:gd name="connsiteY1" fmla="*/ 3383370 h 3940577"/>
                      <a:gd name="connsiteX2" fmla="*/ 1809466 w 3412628"/>
                      <a:gd name="connsiteY2" fmla="*/ 828373 h 3940577"/>
                      <a:gd name="connsiteX3" fmla="*/ 2097061 w 3412628"/>
                      <a:gd name="connsiteY3" fmla="*/ 608898 h 3940577"/>
                      <a:gd name="connsiteX4" fmla="*/ 2833875 w 3412628"/>
                      <a:gd name="connsiteY4" fmla="*/ 1136944 h 3940577"/>
                      <a:gd name="connsiteX5" fmla="*/ 2833875 w 3412628"/>
                      <a:gd name="connsiteY5" fmla="*/ 1136983 h 3940577"/>
                      <a:gd name="connsiteX6" fmla="*/ 3052469 w 3412628"/>
                      <a:gd name="connsiteY6" fmla="*/ 1271997 h 3940577"/>
                      <a:gd name="connsiteX7" fmla="*/ 3112476 w 3412628"/>
                      <a:gd name="connsiteY7" fmla="*/ 1277546 h 3940577"/>
                      <a:gd name="connsiteX8" fmla="*/ 3399238 w 3412628"/>
                      <a:gd name="connsiteY8" fmla="*/ 1118117 h 3940577"/>
                      <a:gd name="connsiteX9" fmla="*/ 3372641 w 3412628"/>
                      <a:gd name="connsiteY9" fmla="*/ 999405 h 3940577"/>
                      <a:gd name="connsiteX10" fmla="*/ 3253929 w 3412628"/>
                      <a:gd name="connsiteY10" fmla="*/ 1025964 h 3940577"/>
                      <a:gd name="connsiteX11" fmla="*/ 3179953 w 3412628"/>
                      <a:gd name="connsiteY11" fmla="*/ 1090449 h 3940577"/>
                      <a:gd name="connsiteX12" fmla="*/ 3082479 w 3412628"/>
                      <a:gd name="connsiteY12" fmla="*/ 1101816 h 3940577"/>
                      <a:gd name="connsiteX13" fmla="*/ 2966756 w 3412628"/>
                      <a:gd name="connsiteY13" fmla="*/ 1029829 h 3940577"/>
                      <a:gd name="connsiteX14" fmla="*/ 2141228 w 3412628"/>
                      <a:gd name="connsiteY14" fmla="*/ 443451 h 3940577"/>
                      <a:gd name="connsiteX15" fmla="*/ 2141228 w 3412628"/>
                      <a:gd name="connsiteY15" fmla="*/ 417312 h 3940577"/>
                      <a:gd name="connsiteX16" fmla="*/ 1954858 w 3412628"/>
                      <a:gd name="connsiteY16" fmla="*/ 71003 h 3940577"/>
                      <a:gd name="connsiteX17" fmla="*/ 1563697 w 3412628"/>
                      <a:gd name="connsiteY17" fmla="*/ 30628 h 3940577"/>
                      <a:gd name="connsiteX18" fmla="*/ 1310538 w 3412628"/>
                      <a:gd name="connsiteY18" fmla="*/ 331586 h 3940577"/>
                      <a:gd name="connsiteX19" fmla="*/ 437868 w 3412628"/>
                      <a:gd name="connsiteY19" fmla="*/ 581491 h 3940577"/>
                      <a:gd name="connsiteX20" fmla="*/ 305410 w 3412628"/>
                      <a:gd name="connsiteY20" fmla="*/ 610615 h 3940577"/>
                      <a:gd name="connsiteX21" fmla="*/ 218270 w 3412628"/>
                      <a:gd name="connsiteY21" fmla="*/ 566950 h 3940577"/>
                      <a:gd name="connsiteX22" fmla="*/ 170394 w 3412628"/>
                      <a:gd name="connsiteY22" fmla="*/ 482028 h 3940577"/>
                      <a:gd name="connsiteX23" fmla="*/ 134382 w 3412628"/>
                      <a:gd name="connsiteY23" fmla="*/ 424853 h 3940577"/>
                      <a:gd name="connsiteX24" fmla="*/ 68136 w 3412628"/>
                      <a:gd name="connsiteY24" fmla="*/ 411535 h 3940577"/>
                      <a:gd name="connsiteX25" fmla="*/ 12836 w 3412628"/>
                      <a:gd name="connsiteY25" fmla="*/ 450340 h 3940577"/>
                      <a:gd name="connsiteX26" fmla="*/ 2810 w 3412628"/>
                      <a:gd name="connsiteY26" fmla="*/ 517198 h 3940577"/>
                      <a:gd name="connsiteX27" fmla="*/ 98447 w 3412628"/>
                      <a:gd name="connsiteY27" fmla="*/ 691175 h 3940577"/>
                      <a:gd name="connsiteX28" fmla="*/ 275403 w 3412628"/>
                      <a:gd name="connsiteY28" fmla="*/ 781225 h 3940577"/>
                      <a:gd name="connsiteX29" fmla="*/ 328560 w 3412628"/>
                      <a:gd name="connsiteY29" fmla="*/ 785932 h 3940577"/>
                      <a:gd name="connsiteX30" fmla="*/ 527031 w 3412628"/>
                      <a:gd name="connsiteY30" fmla="*/ 729790 h 3940577"/>
                      <a:gd name="connsiteX31" fmla="*/ 1310577 w 3412628"/>
                      <a:gd name="connsiteY31" fmla="*/ 503456 h 3940577"/>
                      <a:gd name="connsiteX32" fmla="*/ 1310538 w 3412628"/>
                      <a:gd name="connsiteY32" fmla="*/ 503456 h 3940577"/>
                      <a:gd name="connsiteX33" fmla="*/ 1425998 w 3412628"/>
                      <a:gd name="connsiteY33" fmla="*/ 714594 h 3940577"/>
                      <a:gd name="connsiteX34" fmla="*/ 1638018 w 3412628"/>
                      <a:gd name="connsiteY34" fmla="*/ 828368 h 3940577"/>
                      <a:gd name="connsiteX35" fmla="*/ 1638018 w 3412628"/>
                      <a:gd name="connsiteY35" fmla="*/ 3383365 h 3940577"/>
                      <a:gd name="connsiteX36" fmla="*/ 1380843 w 3412628"/>
                      <a:gd name="connsiteY36" fmla="*/ 3383365 h 3940577"/>
                      <a:gd name="connsiteX37" fmla="*/ 1048318 w 3412628"/>
                      <a:gd name="connsiteY37" fmla="*/ 3522328 h 3940577"/>
                      <a:gd name="connsiteX38" fmla="*/ 909355 w 3412628"/>
                      <a:gd name="connsiteY38" fmla="*/ 3854853 h 3940577"/>
                      <a:gd name="connsiteX39" fmla="*/ 934460 w 3412628"/>
                      <a:gd name="connsiteY39" fmla="*/ 3915473 h 3940577"/>
                      <a:gd name="connsiteX40" fmla="*/ 995080 w 3412628"/>
                      <a:gd name="connsiteY40" fmla="*/ 3940578 h 3940577"/>
                      <a:gd name="connsiteX41" fmla="*/ 2452405 w 3412628"/>
                      <a:gd name="connsiteY41" fmla="*/ 3940578 h 3940577"/>
                      <a:gd name="connsiteX42" fmla="*/ 2513025 w 3412628"/>
                      <a:gd name="connsiteY42" fmla="*/ 3915473 h 3940577"/>
                      <a:gd name="connsiteX43" fmla="*/ 2538130 w 3412628"/>
                      <a:gd name="connsiteY43" fmla="*/ 3854853 h 3940577"/>
                      <a:gd name="connsiteX44" fmla="*/ 2399168 w 3412628"/>
                      <a:gd name="connsiteY44" fmla="*/ 3522328 h 3940577"/>
                      <a:gd name="connsiteX45" fmla="*/ 2066643 w 3412628"/>
                      <a:gd name="connsiteY45" fmla="*/ 3383365 h 3940577"/>
                      <a:gd name="connsiteX46" fmla="*/ 1475138 w 3412628"/>
                      <a:gd name="connsiteY46" fmla="*/ 417285 h 3940577"/>
                      <a:gd name="connsiteX47" fmla="*/ 1547698 w 3412628"/>
                      <a:gd name="connsiteY47" fmla="*/ 241319 h 3940577"/>
                      <a:gd name="connsiteX48" fmla="*/ 1723469 w 3412628"/>
                      <a:gd name="connsiteY48" fmla="*/ 168262 h 3940577"/>
                      <a:gd name="connsiteX49" fmla="*/ 1899357 w 3412628"/>
                      <a:gd name="connsiteY49" fmla="*/ 240899 h 3940577"/>
                      <a:gd name="connsiteX50" fmla="*/ 1972337 w 3412628"/>
                      <a:gd name="connsiteY50" fmla="*/ 416708 h 3940577"/>
                      <a:gd name="connsiteX51" fmla="*/ 1899586 w 3412628"/>
                      <a:gd name="connsiteY51" fmla="*/ 592596 h 3940577"/>
                      <a:gd name="connsiteX52" fmla="*/ 1723737 w 3412628"/>
                      <a:gd name="connsiteY52" fmla="*/ 665463 h 3940577"/>
                      <a:gd name="connsiteX53" fmla="*/ 1548114 w 3412628"/>
                      <a:gd name="connsiteY53" fmla="*/ 592787 h 3940577"/>
                      <a:gd name="connsiteX54" fmla="*/ 1475132 w 3412628"/>
                      <a:gd name="connsiteY54" fmla="*/ 417281 h 3940577"/>
                      <a:gd name="connsiteX55" fmla="*/ 1089376 w 3412628"/>
                      <a:gd name="connsiteY55" fmla="*/ 3769084 h 3940577"/>
                      <a:gd name="connsiteX56" fmla="*/ 1200172 w 3412628"/>
                      <a:gd name="connsiteY56" fmla="*/ 3614397 h 3940577"/>
                      <a:gd name="connsiteX57" fmla="*/ 1380841 w 3412628"/>
                      <a:gd name="connsiteY57" fmla="*/ 3554773 h 3940577"/>
                      <a:gd name="connsiteX58" fmla="*/ 2066641 w 3412628"/>
                      <a:gd name="connsiteY58" fmla="*/ 3554773 h 3940577"/>
                      <a:gd name="connsiteX59" fmla="*/ 2246742 w 3412628"/>
                      <a:gd name="connsiteY59" fmla="*/ 3614933 h 3940577"/>
                      <a:gd name="connsiteX60" fmla="*/ 2357685 w 3412628"/>
                      <a:gd name="connsiteY60" fmla="*/ 3769081 h 39405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</a:cxnLst>
                    <a:rect l="l" t="t" r="r" b="b"/>
                    <a:pathLst>
                      <a:path w="3412628" h="3940577">
                        <a:moveTo>
                          <a:pt x="2066641" y="3383370"/>
                        </a:moveTo>
                        <a:lnTo>
                          <a:pt x="1809466" y="3383370"/>
                        </a:lnTo>
                        <a:lnTo>
                          <a:pt x="1809466" y="828373"/>
                        </a:lnTo>
                        <a:cubicBezTo>
                          <a:pt x="1933380" y="802005"/>
                          <a:pt x="2038935" y="721487"/>
                          <a:pt x="2097061" y="608898"/>
                        </a:cubicBezTo>
                        <a:cubicBezTo>
                          <a:pt x="2373948" y="690337"/>
                          <a:pt x="2615281" y="863506"/>
                          <a:pt x="2833875" y="1136944"/>
                        </a:cubicBezTo>
                        <a:lnTo>
                          <a:pt x="2833875" y="1136983"/>
                        </a:lnTo>
                        <a:cubicBezTo>
                          <a:pt x="2889022" y="1205792"/>
                          <a:pt x="2966254" y="1253480"/>
                          <a:pt x="3052469" y="1271997"/>
                        </a:cubicBezTo>
                        <a:cubicBezTo>
                          <a:pt x="3072254" y="1275747"/>
                          <a:pt x="3092346" y="1277584"/>
                          <a:pt x="3112476" y="1277546"/>
                        </a:cubicBezTo>
                        <a:cubicBezTo>
                          <a:pt x="3229199" y="1277623"/>
                          <a:pt x="3337653" y="1217309"/>
                          <a:pt x="3399238" y="1118117"/>
                        </a:cubicBezTo>
                        <a:cubicBezTo>
                          <a:pt x="3424689" y="1078010"/>
                          <a:pt x="3412786" y="1024853"/>
                          <a:pt x="3372641" y="999405"/>
                        </a:cubicBezTo>
                        <a:cubicBezTo>
                          <a:pt x="3332534" y="973955"/>
                          <a:pt x="3279377" y="985858"/>
                          <a:pt x="3253929" y="1025964"/>
                        </a:cubicBezTo>
                        <a:cubicBezTo>
                          <a:pt x="3236325" y="1054437"/>
                          <a:pt x="3210531" y="1076902"/>
                          <a:pt x="3179953" y="1090449"/>
                        </a:cubicBezTo>
                        <a:cubicBezTo>
                          <a:pt x="3149337" y="1103997"/>
                          <a:pt x="3115392" y="1107939"/>
                          <a:pt x="3082479" y="1101816"/>
                        </a:cubicBezTo>
                        <a:cubicBezTo>
                          <a:pt x="3037091" y="1091061"/>
                          <a:pt x="2996449" y="1065765"/>
                          <a:pt x="2966756" y="1029829"/>
                        </a:cubicBezTo>
                        <a:cubicBezTo>
                          <a:pt x="2724580" y="726804"/>
                          <a:pt x="2452406" y="534770"/>
                          <a:pt x="2141228" y="443451"/>
                        </a:cubicBezTo>
                        <a:lnTo>
                          <a:pt x="2141228" y="417312"/>
                        </a:lnTo>
                        <a:cubicBezTo>
                          <a:pt x="2140310" y="278124"/>
                          <a:pt x="2070544" y="148429"/>
                          <a:pt x="1954858" y="71003"/>
                        </a:cubicBezTo>
                        <a:cubicBezTo>
                          <a:pt x="1839202" y="-6417"/>
                          <a:pt x="1692706" y="-21534"/>
                          <a:pt x="1563697" y="30628"/>
                        </a:cubicBezTo>
                        <a:cubicBezTo>
                          <a:pt x="1434649" y="82828"/>
                          <a:pt x="1339852" y="195533"/>
                          <a:pt x="1310538" y="331586"/>
                        </a:cubicBezTo>
                        <a:cubicBezTo>
                          <a:pt x="995080" y="327721"/>
                          <a:pt x="731478" y="404452"/>
                          <a:pt x="437868" y="581491"/>
                        </a:cubicBezTo>
                        <a:cubicBezTo>
                          <a:pt x="398029" y="605257"/>
                          <a:pt x="351569" y="615514"/>
                          <a:pt x="305410" y="610615"/>
                        </a:cubicBezTo>
                        <a:cubicBezTo>
                          <a:pt x="272651" y="605066"/>
                          <a:pt x="242303" y="589873"/>
                          <a:pt x="218270" y="566950"/>
                        </a:cubicBezTo>
                        <a:cubicBezTo>
                          <a:pt x="194198" y="544064"/>
                          <a:pt x="177551" y="514481"/>
                          <a:pt x="170394" y="482028"/>
                        </a:cubicBezTo>
                        <a:cubicBezTo>
                          <a:pt x="166720" y="458836"/>
                          <a:pt x="153709" y="438170"/>
                          <a:pt x="134382" y="424853"/>
                        </a:cubicBezTo>
                        <a:cubicBezTo>
                          <a:pt x="115055" y="411535"/>
                          <a:pt x="91098" y="406712"/>
                          <a:pt x="68136" y="411535"/>
                        </a:cubicBezTo>
                        <a:cubicBezTo>
                          <a:pt x="45174" y="416357"/>
                          <a:pt x="25159" y="430402"/>
                          <a:pt x="12836" y="450340"/>
                        </a:cubicBezTo>
                        <a:cubicBezTo>
                          <a:pt x="475" y="470317"/>
                          <a:pt x="-3160" y="494465"/>
                          <a:pt x="2810" y="517198"/>
                        </a:cubicBezTo>
                        <a:cubicBezTo>
                          <a:pt x="16510" y="583443"/>
                          <a:pt x="49844" y="644100"/>
                          <a:pt x="98447" y="691175"/>
                        </a:cubicBezTo>
                        <a:cubicBezTo>
                          <a:pt x="147088" y="738248"/>
                          <a:pt x="208743" y="769629"/>
                          <a:pt x="275403" y="781225"/>
                        </a:cubicBezTo>
                        <a:cubicBezTo>
                          <a:pt x="292931" y="784478"/>
                          <a:pt x="310726" y="786047"/>
                          <a:pt x="328560" y="785932"/>
                        </a:cubicBezTo>
                        <a:cubicBezTo>
                          <a:pt x="398479" y="784822"/>
                          <a:pt x="466866" y="765458"/>
                          <a:pt x="527031" y="729790"/>
                        </a:cubicBezTo>
                        <a:cubicBezTo>
                          <a:pt x="793199" y="568215"/>
                          <a:pt x="1023814" y="500899"/>
                          <a:pt x="1310577" y="503456"/>
                        </a:cubicBezTo>
                        <a:lnTo>
                          <a:pt x="1310538" y="503456"/>
                        </a:lnTo>
                        <a:cubicBezTo>
                          <a:pt x="1327722" y="583555"/>
                          <a:pt x="1367829" y="656918"/>
                          <a:pt x="1425998" y="714594"/>
                        </a:cubicBezTo>
                        <a:cubicBezTo>
                          <a:pt x="1484130" y="772267"/>
                          <a:pt x="1557799" y="811801"/>
                          <a:pt x="1638018" y="828368"/>
                        </a:cubicBezTo>
                        <a:lnTo>
                          <a:pt x="1638018" y="3383365"/>
                        </a:lnTo>
                        <a:lnTo>
                          <a:pt x="1380843" y="3383365"/>
                        </a:lnTo>
                        <a:cubicBezTo>
                          <a:pt x="1256047" y="3384169"/>
                          <a:pt x="1136561" y="3434073"/>
                          <a:pt x="1048318" y="3522328"/>
                        </a:cubicBezTo>
                        <a:cubicBezTo>
                          <a:pt x="960067" y="3610579"/>
                          <a:pt x="910159" y="3730057"/>
                          <a:pt x="909355" y="3854853"/>
                        </a:cubicBezTo>
                        <a:cubicBezTo>
                          <a:pt x="909355" y="3877585"/>
                          <a:pt x="918387" y="3899399"/>
                          <a:pt x="934460" y="3915473"/>
                        </a:cubicBezTo>
                        <a:cubicBezTo>
                          <a:pt x="950534" y="3931546"/>
                          <a:pt x="972348" y="3940578"/>
                          <a:pt x="995080" y="3940578"/>
                        </a:cubicBezTo>
                        <a:lnTo>
                          <a:pt x="2452405" y="3940578"/>
                        </a:lnTo>
                        <a:cubicBezTo>
                          <a:pt x="2475138" y="3940578"/>
                          <a:pt x="2496952" y="3931546"/>
                          <a:pt x="2513025" y="3915473"/>
                        </a:cubicBezTo>
                        <a:cubicBezTo>
                          <a:pt x="2529099" y="3899399"/>
                          <a:pt x="2538130" y="3877585"/>
                          <a:pt x="2538130" y="3854853"/>
                        </a:cubicBezTo>
                        <a:cubicBezTo>
                          <a:pt x="2537327" y="3730057"/>
                          <a:pt x="2487422" y="3610571"/>
                          <a:pt x="2399168" y="3522328"/>
                        </a:cubicBezTo>
                        <a:cubicBezTo>
                          <a:pt x="2310917" y="3434077"/>
                          <a:pt x="2191439" y="3384169"/>
                          <a:pt x="2066643" y="3383365"/>
                        </a:cubicBezTo>
                        <a:close/>
                        <a:moveTo>
                          <a:pt x="1475138" y="417285"/>
                        </a:moveTo>
                        <a:cubicBezTo>
                          <a:pt x="1475024" y="351346"/>
                          <a:pt x="1501124" y="288012"/>
                          <a:pt x="1547698" y="241319"/>
                        </a:cubicBezTo>
                        <a:cubicBezTo>
                          <a:pt x="1594273" y="194630"/>
                          <a:pt x="1657495" y="168338"/>
                          <a:pt x="1723469" y="168262"/>
                        </a:cubicBezTo>
                        <a:cubicBezTo>
                          <a:pt x="1789408" y="168185"/>
                          <a:pt x="1852703" y="194324"/>
                          <a:pt x="1899357" y="240899"/>
                        </a:cubicBezTo>
                        <a:cubicBezTo>
                          <a:pt x="1946046" y="287511"/>
                          <a:pt x="1972299" y="350774"/>
                          <a:pt x="1972337" y="416708"/>
                        </a:cubicBezTo>
                        <a:cubicBezTo>
                          <a:pt x="1972376" y="482686"/>
                          <a:pt x="1946199" y="545942"/>
                          <a:pt x="1899586" y="592596"/>
                        </a:cubicBezTo>
                        <a:cubicBezTo>
                          <a:pt x="1852935" y="639247"/>
                          <a:pt x="1789672" y="665463"/>
                          <a:pt x="1723737" y="665463"/>
                        </a:cubicBezTo>
                        <a:cubicBezTo>
                          <a:pt x="1657874" y="665463"/>
                          <a:pt x="1594728" y="639324"/>
                          <a:pt x="1548114" y="592787"/>
                        </a:cubicBezTo>
                        <a:cubicBezTo>
                          <a:pt x="1501501" y="546251"/>
                          <a:pt x="1475247" y="483148"/>
                          <a:pt x="1475132" y="417281"/>
                        </a:cubicBezTo>
                        <a:close/>
                        <a:moveTo>
                          <a:pt x="1089376" y="3769084"/>
                        </a:moveTo>
                        <a:cubicBezTo>
                          <a:pt x="1109008" y="3707087"/>
                          <a:pt x="1147776" y="3652939"/>
                          <a:pt x="1200172" y="3614397"/>
                        </a:cubicBezTo>
                        <a:cubicBezTo>
                          <a:pt x="1252564" y="3575897"/>
                          <a:pt x="1315827" y="3555002"/>
                          <a:pt x="1380841" y="3554773"/>
                        </a:cubicBezTo>
                        <a:lnTo>
                          <a:pt x="2066641" y="3554773"/>
                        </a:lnTo>
                        <a:cubicBezTo>
                          <a:pt x="2131509" y="3555423"/>
                          <a:pt x="2194543" y="3576471"/>
                          <a:pt x="2246742" y="3614933"/>
                        </a:cubicBezTo>
                        <a:cubicBezTo>
                          <a:pt x="2298980" y="3653394"/>
                          <a:pt x="2337787" y="3707355"/>
                          <a:pt x="2357685" y="376908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97" name="자유형: 도형 96">
                    <a:extLst>
                      <a:ext uri="{FF2B5EF4-FFF2-40B4-BE49-F238E27FC236}">
                        <a16:creationId xmlns:a16="http://schemas.microsoft.com/office/drawing/2014/main" id="{8DA35114-67C2-49F0-07DA-5333A7839F0F}"/>
                      </a:ext>
                    </a:extLst>
                  </p:cNvPr>
                  <p:cNvSpPr/>
                  <p:nvPr/>
                </p:nvSpPr>
                <p:spPr>
                  <a:xfrm>
                    <a:off x="11337766" y="-3340828"/>
                    <a:ext cx="1542613" cy="1885943"/>
                  </a:xfrm>
                  <a:custGeom>
                    <a:avLst/>
                    <a:gdLst>
                      <a:gd name="connsiteX0" fmla="*/ 1534582 w 1542613"/>
                      <a:gd name="connsiteY0" fmla="*/ 1376299 h 1885943"/>
                      <a:gd name="connsiteX1" fmla="*/ 872354 w 1542613"/>
                      <a:gd name="connsiteY1" fmla="*/ 47610 h 1885943"/>
                      <a:gd name="connsiteX2" fmla="*/ 796924 w 1542613"/>
                      <a:gd name="connsiteY2" fmla="*/ 40 h 1885943"/>
                      <a:gd name="connsiteX3" fmla="*/ 720193 w 1542613"/>
                      <a:gd name="connsiteY3" fmla="*/ 45466 h 1885943"/>
                      <a:gd name="connsiteX4" fmla="*/ 10821 w 1542613"/>
                      <a:gd name="connsiteY4" fmla="*/ 1374155 h 1885943"/>
                      <a:gd name="connsiteX5" fmla="*/ 10821 w 1542613"/>
                      <a:gd name="connsiteY5" fmla="*/ 1454331 h 1885943"/>
                      <a:gd name="connsiteX6" fmla="*/ 772049 w 1542613"/>
                      <a:gd name="connsiteY6" fmla="*/ 1885944 h 1885943"/>
                      <a:gd name="connsiteX7" fmla="*/ 1532014 w 1542613"/>
                      <a:gd name="connsiteY7" fmla="*/ 1457319 h 1885943"/>
                      <a:gd name="connsiteX8" fmla="*/ 1534578 w 1542613"/>
                      <a:gd name="connsiteY8" fmla="*/ 1376302 h 1885943"/>
                      <a:gd name="connsiteX9" fmla="*/ 793056 w 1542613"/>
                      <a:gd name="connsiteY9" fmla="*/ 272552 h 1885943"/>
                      <a:gd name="connsiteX10" fmla="*/ 1319388 w 1542613"/>
                      <a:gd name="connsiteY10" fmla="*/ 1328684 h 1885943"/>
                      <a:gd name="connsiteX11" fmla="*/ 229456 w 1542613"/>
                      <a:gd name="connsiteY11" fmla="*/ 1328684 h 1885943"/>
                      <a:gd name="connsiteX12" fmla="*/ 772046 w 1542613"/>
                      <a:gd name="connsiteY12" fmla="*/ 1714496 h 1885943"/>
                      <a:gd name="connsiteX13" fmla="*/ 251691 w 1542613"/>
                      <a:gd name="connsiteY13" fmla="*/ 1500183 h 1885943"/>
                      <a:gd name="connsiteX14" fmla="*/ 1292441 w 1542613"/>
                      <a:gd name="connsiteY14" fmla="*/ 1500183 h 1885943"/>
                      <a:gd name="connsiteX15" fmla="*/ 772086 w 1542613"/>
                      <a:gd name="connsiteY15" fmla="*/ 1714496 h 18859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542613" h="1885943">
                        <a:moveTo>
                          <a:pt x="1534582" y="1376299"/>
                        </a:moveTo>
                        <a:lnTo>
                          <a:pt x="872354" y="47610"/>
                        </a:lnTo>
                        <a:cubicBezTo>
                          <a:pt x="858080" y="18907"/>
                          <a:pt x="828956" y="538"/>
                          <a:pt x="796924" y="40"/>
                        </a:cubicBezTo>
                        <a:cubicBezTo>
                          <a:pt x="764701" y="-955"/>
                          <a:pt x="734773" y="16725"/>
                          <a:pt x="720193" y="45466"/>
                        </a:cubicBezTo>
                        <a:lnTo>
                          <a:pt x="10821" y="1374155"/>
                        </a:lnTo>
                        <a:cubicBezTo>
                          <a:pt x="-3607" y="1398953"/>
                          <a:pt x="-3607" y="1429531"/>
                          <a:pt x="10821" y="1454331"/>
                        </a:cubicBezTo>
                        <a:cubicBezTo>
                          <a:pt x="139409" y="1722645"/>
                          <a:pt x="461715" y="1885944"/>
                          <a:pt x="772049" y="1885944"/>
                        </a:cubicBezTo>
                        <a:cubicBezTo>
                          <a:pt x="1096080" y="1885944"/>
                          <a:pt x="1393972" y="1717482"/>
                          <a:pt x="1532014" y="1457319"/>
                        </a:cubicBezTo>
                        <a:cubicBezTo>
                          <a:pt x="1545179" y="1432137"/>
                          <a:pt x="1546135" y="1402286"/>
                          <a:pt x="1534578" y="1376302"/>
                        </a:cubicBezTo>
                        <a:close/>
                        <a:moveTo>
                          <a:pt x="793056" y="272552"/>
                        </a:moveTo>
                        <a:lnTo>
                          <a:pt x="1319388" y="1328684"/>
                        </a:lnTo>
                        <a:lnTo>
                          <a:pt x="229456" y="1328684"/>
                        </a:lnTo>
                        <a:close/>
                        <a:moveTo>
                          <a:pt x="772046" y="1714496"/>
                        </a:moveTo>
                        <a:cubicBezTo>
                          <a:pt x="576643" y="1716983"/>
                          <a:pt x="388655" y="1639563"/>
                          <a:pt x="251691" y="1500183"/>
                        </a:cubicBezTo>
                        <a:lnTo>
                          <a:pt x="1292441" y="1500183"/>
                        </a:lnTo>
                        <a:cubicBezTo>
                          <a:pt x="1155477" y="1639567"/>
                          <a:pt x="967490" y="1716984"/>
                          <a:pt x="772086" y="1714496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98" name="자유형: 도형 97">
                    <a:extLst>
                      <a:ext uri="{FF2B5EF4-FFF2-40B4-BE49-F238E27FC236}">
                        <a16:creationId xmlns:a16="http://schemas.microsoft.com/office/drawing/2014/main" id="{C0AAF81D-9CCE-866B-2DE6-A2E88EEE8161}"/>
                      </a:ext>
                    </a:extLst>
                  </p:cNvPr>
                  <p:cNvSpPr/>
                  <p:nvPr/>
                </p:nvSpPr>
                <p:spPr>
                  <a:xfrm>
                    <a:off x="14210463" y="-2869349"/>
                    <a:ext cx="1543524" cy="1885903"/>
                  </a:xfrm>
                  <a:custGeom>
                    <a:avLst/>
                    <a:gdLst>
                      <a:gd name="connsiteX0" fmla="*/ 1533722 w 1543524"/>
                      <a:gd name="connsiteY0" fmla="*/ 1376259 h 1885903"/>
                      <a:gd name="connsiteX1" fmla="*/ 871493 w 1543524"/>
                      <a:gd name="connsiteY1" fmla="*/ 47570 h 1885903"/>
                      <a:gd name="connsiteX2" fmla="*/ 796063 w 1543524"/>
                      <a:gd name="connsiteY2" fmla="*/ 0 h 1885903"/>
                      <a:gd name="connsiteX3" fmla="*/ 719332 w 1543524"/>
                      <a:gd name="connsiteY3" fmla="*/ 45426 h 1885903"/>
                      <a:gd name="connsiteX4" fmla="*/ 9960 w 1543524"/>
                      <a:gd name="connsiteY4" fmla="*/ 1374115 h 1885903"/>
                      <a:gd name="connsiteX5" fmla="*/ 9960 w 1543524"/>
                      <a:gd name="connsiteY5" fmla="*/ 1454291 h 1885903"/>
                      <a:gd name="connsiteX6" fmla="*/ 771188 w 1543524"/>
                      <a:gd name="connsiteY6" fmla="*/ 1885904 h 1885903"/>
                      <a:gd name="connsiteX7" fmla="*/ 1531153 w 1543524"/>
                      <a:gd name="connsiteY7" fmla="*/ 1457279 h 1885903"/>
                      <a:gd name="connsiteX8" fmla="*/ 1533717 w 1543524"/>
                      <a:gd name="connsiteY8" fmla="*/ 1376261 h 1885903"/>
                      <a:gd name="connsiteX9" fmla="*/ 792195 w 1543524"/>
                      <a:gd name="connsiteY9" fmla="*/ 272513 h 1885903"/>
                      <a:gd name="connsiteX10" fmla="*/ 1318527 w 1543524"/>
                      <a:gd name="connsiteY10" fmla="*/ 1328644 h 1885903"/>
                      <a:gd name="connsiteX11" fmla="*/ 228595 w 1543524"/>
                      <a:gd name="connsiteY11" fmla="*/ 1328644 h 1885903"/>
                      <a:gd name="connsiteX12" fmla="*/ 771185 w 1543524"/>
                      <a:gd name="connsiteY12" fmla="*/ 1714456 h 1885903"/>
                      <a:gd name="connsiteX13" fmla="*/ 250830 w 1543524"/>
                      <a:gd name="connsiteY13" fmla="*/ 1500143 h 1885903"/>
                      <a:gd name="connsiteX14" fmla="*/ 1291580 w 1543524"/>
                      <a:gd name="connsiteY14" fmla="*/ 1500143 h 1885903"/>
                      <a:gd name="connsiteX15" fmla="*/ 771224 w 1543524"/>
                      <a:gd name="connsiteY15" fmla="*/ 1714456 h 18859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1543524" h="1885903">
                        <a:moveTo>
                          <a:pt x="1533722" y="1376259"/>
                        </a:moveTo>
                        <a:lnTo>
                          <a:pt x="871493" y="47570"/>
                        </a:lnTo>
                        <a:cubicBezTo>
                          <a:pt x="857219" y="18867"/>
                          <a:pt x="828095" y="498"/>
                          <a:pt x="796063" y="0"/>
                        </a:cubicBezTo>
                        <a:cubicBezTo>
                          <a:pt x="764146" y="153"/>
                          <a:pt x="734793" y="17528"/>
                          <a:pt x="719332" y="45426"/>
                        </a:cubicBezTo>
                        <a:lnTo>
                          <a:pt x="9960" y="1374115"/>
                        </a:lnTo>
                        <a:cubicBezTo>
                          <a:pt x="-3320" y="1399182"/>
                          <a:pt x="-3320" y="1429186"/>
                          <a:pt x="9960" y="1454291"/>
                        </a:cubicBezTo>
                        <a:cubicBezTo>
                          <a:pt x="170163" y="1721988"/>
                          <a:pt x="459208" y="1885865"/>
                          <a:pt x="771188" y="1885904"/>
                        </a:cubicBezTo>
                        <a:cubicBezTo>
                          <a:pt x="1095219" y="1885904"/>
                          <a:pt x="1393111" y="1717442"/>
                          <a:pt x="1531153" y="1457279"/>
                        </a:cubicBezTo>
                        <a:cubicBezTo>
                          <a:pt x="1546690" y="1432748"/>
                          <a:pt x="1547647" y="1401711"/>
                          <a:pt x="1533717" y="1376261"/>
                        </a:cubicBezTo>
                        <a:close/>
                        <a:moveTo>
                          <a:pt x="792195" y="272513"/>
                        </a:moveTo>
                        <a:lnTo>
                          <a:pt x="1318527" y="1328644"/>
                        </a:lnTo>
                        <a:lnTo>
                          <a:pt x="228595" y="1328644"/>
                        </a:lnTo>
                        <a:close/>
                        <a:moveTo>
                          <a:pt x="771185" y="1714456"/>
                        </a:moveTo>
                        <a:cubicBezTo>
                          <a:pt x="575781" y="1716944"/>
                          <a:pt x="387794" y="1639523"/>
                          <a:pt x="250830" y="1500143"/>
                        </a:cubicBezTo>
                        <a:lnTo>
                          <a:pt x="1291580" y="1500143"/>
                        </a:lnTo>
                        <a:cubicBezTo>
                          <a:pt x="1154616" y="1639527"/>
                          <a:pt x="966628" y="1716944"/>
                          <a:pt x="771224" y="1714456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99" name="자유형: 도형 98">
                    <a:extLst>
                      <a:ext uri="{FF2B5EF4-FFF2-40B4-BE49-F238E27FC236}">
                        <a16:creationId xmlns:a16="http://schemas.microsoft.com/office/drawing/2014/main" id="{8ECCA98E-A3D1-498D-8EEB-179A0C21CA57}"/>
                      </a:ext>
                    </a:extLst>
                  </p:cNvPr>
                  <p:cNvSpPr/>
                  <p:nvPr/>
                </p:nvSpPr>
                <p:spPr>
                  <a:xfrm>
                    <a:off x="10823971" y="-211919"/>
                    <a:ext cx="5486415" cy="1371600"/>
                  </a:xfrm>
                  <a:custGeom>
                    <a:avLst/>
                    <a:gdLst>
                      <a:gd name="connsiteX0" fmla="*/ 5314940 w 5486415"/>
                      <a:gd name="connsiteY0" fmla="*/ 685800 h 1371600"/>
                      <a:gd name="connsiteX1" fmla="*/ 5461095 w 5486415"/>
                      <a:gd name="connsiteY1" fmla="*/ 146154 h 1371600"/>
                      <a:gd name="connsiteX2" fmla="*/ 5479962 w 5486415"/>
                      <a:gd name="connsiteY2" fmla="*/ 52736 h 1371600"/>
                      <a:gd name="connsiteX3" fmla="*/ 5400665 w 5486415"/>
                      <a:gd name="connsiteY3" fmla="*/ 0 h 1371600"/>
                      <a:gd name="connsiteX4" fmla="*/ 685790 w 5486415"/>
                      <a:gd name="connsiteY4" fmla="*/ 0 h 1371600"/>
                      <a:gd name="connsiteX5" fmla="*/ 91878 w 5486415"/>
                      <a:gd name="connsiteY5" fmla="*/ 342900 h 1371600"/>
                      <a:gd name="connsiteX6" fmla="*/ 91878 w 5486415"/>
                      <a:gd name="connsiteY6" fmla="*/ 1028700 h 1371600"/>
                      <a:gd name="connsiteX7" fmla="*/ 685790 w 5486415"/>
                      <a:gd name="connsiteY7" fmla="*/ 1371600 h 1371600"/>
                      <a:gd name="connsiteX8" fmla="*/ 5400665 w 5486415"/>
                      <a:gd name="connsiteY8" fmla="*/ 1371600 h 1371600"/>
                      <a:gd name="connsiteX9" fmla="*/ 5479119 w 5486415"/>
                      <a:gd name="connsiteY9" fmla="*/ 1319324 h 1371600"/>
                      <a:gd name="connsiteX10" fmla="*/ 5461974 w 5486415"/>
                      <a:gd name="connsiteY10" fmla="*/ 1225868 h 1371600"/>
                      <a:gd name="connsiteX11" fmla="*/ 5314939 w 5486415"/>
                      <a:gd name="connsiteY11" fmla="*/ 685800 h 1371600"/>
                      <a:gd name="connsiteX12" fmla="*/ 5245519 w 5486415"/>
                      <a:gd name="connsiteY12" fmla="*/ 1200150 h 1371600"/>
                      <a:gd name="connsiteX13" fmla="*/ 685830 w 5486415"/>
                      <a:gd name="connsiteY13" fmla="*/ 1200150 h 1371600"/>
                      <a:gd name="connsiteX14" fmla="*/ 240403 w 5486415"/>
                      <a:gd name="connsiteY14" fmla="*/ 942975 h 1371600"/>
                      <a:gd name="connsiteX15" fmla="*/ 240403 w 5486415"/>
                      <a:gd name="connsiteY15" fmla="*/ 428625 h 1371600"/>
                      <a:gd name="connsiteX16" fmla="*/ 685830 w 5486415"/>
                      <a:gd name="connsiteY16" fmla="*/ 171450 h 1371600"/>
                      <a:gd name="connsiteX17" fmla="*/ 5245519 w 5486415"/>
                      <a:gd name="connsiteY17" fmla="*/ 171450 h 1371600"/>
                      <a:gd name="connsiteX18" fmla="*/ 5143492 w 5486415"/>
                      <a:gd name="connsiteY18" fmla="*/ 685800 h 1371600"/>
                      <a:gd name="connsiteX19" fmla="*/ 5245519 w 5486415"/>
                      <a:gd name="connsiteY19" fmla="*/ 1200150 h 1371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5486415" h="1371600">
                        <a:moveTo>
                          <a:pt x="5314940" y="685800"/>
                        </a:moveTo>
                        <a:cubicBezTo>
                          <a:pt x="5314940" y="304319"/>
                          <a:pt x="5460673" y="147036"/>
                          <a:pt x="5461095" y="146154"/>
                        </a:cubicBezTo>
                        <a:cubicBezTo>
                          <a:pt x="5485740" y="121699"/>
                          <a:pt x="5493164" y="84807"/>
                          <a:pt x="5479962" y="52736"/>
                        </a:cubicBezTo>
                        <a:cubicBezTo>
                          <a:pt x="5466605" y="20743"/>
                          <a:pt x="5435339" y="-76"/>
                          <a:pt x="5400665" y="0"/>
                        </a:cubicBezTo>
                        <a:lnTo>
                          <a:pt x="685790" y="0"/>
                        </a:lnTo>
                        <a:cubicBezTo>
                          <a:pt x="440783" y="0"/>
                          <a:pt x="214381" y="130733"/>
                          <a:pt x="91878" y="342900"/>
                        </a:cubicBezTo>
                        <a:cubicBezTo>
                          <a:pt x="-30626" y="555067"/>
                          <a:pt x="-30626" y="816533"/>
                          <a:pt x="91878" y="1028700"/>
                        </a:cubicBezTo>
                        <a:cubicBezTo>
                          <a:pt x="214381" y="1240867"/>
                          <a:pt x="440783" y="1371600"/>
                          <a:pt x="685790" y="1371600"/>
                        </a:cubicBezTo>
                        <a:lnTo>
                          <a:pt x="5400665" y="1371600"/>
                        </a:lnTo>
                        <a:cubicBezTo>
                          <a:pt x="5434917" y="1371409"/>
                          <a:pt x="5465762" y="1350858"/>
                          <a:pt x="5479119" y="1319324"/>
                        </a:cubicBezTo>
                        <a:cubicBezTo>
                          <a:pt x="5492743" y="1287559"/>
                          <a:pt x="5485969" y="1250706"/>
                          <a:pt x="5461974" y="1225868"/>
                        </a:cubicBezTo>
                        <a:cubicBezTo>
                          <a:pt x="5461974" y="1225868"/>
                          <a:pt x="5314939" y="1067272"/>
                          <a:pt x="5314939" y="685800"/>
                        </a:cubicBezTo>
                        <a:close/>
                        <a:moveTo>
                          <a:pt x="5245519" y="1200150"/>
                        </a:moveTo>
                        <a:lnTo>
                          <a:pt x="685830" y="1200150"/>
                        </a:lnTo>
                        <a:cubicBezTo>
                          <a:pt x="502056" y="1200150"/>
                          <a:pt x="332252" y="1102101"/>
                          <a:pt x="240403" y="942975"/>
                        </a:cubicBezTo>
                        <a:cubicBezTo>
                          <a:pt x="148517" y="783850"/>
                          <a:pt x="148517" y="587750"/>
                          <a:pt x="240403" y="428625"/>
                        </a:cubicBezTo>
                        <a:cubicBezTo>
                          <a:pt x="332252" y="269500"/>
                          <a:pt x="502056" y="171450"/>
                          <a:pt x="685830" y="171450"/>
                        </a:cubicBezTo>
                        <a:lnTo>
                          <a:pt x="5245519" y="171450"/>
                        </a:lnTo>
                        <a:cubicBezTo>
                          <a:pt x="5173839" y="333260"/>
                          <a:pt x="5139014" y="508913"/>
                          <a:pt x="5143492" y="685800"/>
                        </a:cubicBezTo>
                        <a:cubicBezTo>
                          <a:pt x="5139014" y="862688"/>
                          <a:pt x="5173840" y="1038341"/>
                          <a:pt x="5245519" y="120015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100" name="자유형: 도형 99">
                    <a:extLst>
                      <a:ext uri="{FF2B5EF4-FFF2-40B4-BE49-F238E27FC236}">
                        <a16:creationId xmlns:a16="http://schemas.microsoft.com/office/drawing/2014/main" id="{D2D2451A-5898-193A-DF5E-FCD5E64355C3}"/>
                      </a:ext>
                    </a:extLst>
                  </p:cNvPr>
                  <p:cNvSpPr/>
                  <p:nvPr/>
                </p:nvSpPr>
                <p:spPr>
                  <a:xfrm>
                    <a:off x="11509762" y="130981"/>
                    <a:ext cx="1371590" cy="685756"/>
                  </a:xfrm>
                  <a:custGeom>
                    <a:avLst/>
                    <a:gdLst>
                      <a:gd name="connsiteX0" fmla="*/ 1285875 w 1371590"/>
                      <a:gd name="connsiteY0" fmla="*/ 0 h 685756"/>
                      <a:gd name="connsiteX1" fmla="*/ 85725 w 1371590"/>
                      <a:gd name="connsiteY1" fmla="*/ 0 h 685756"/>
                      <a:gd name="connsiteX2" fmla="*/ 0 w 1371590"/>
                      <a:gd name="connsiteY2" fmla="*/ 85725 h 685756"/>
                      <a:gd name="connsiteX3" fmla="*/ 85725 w 1371590"/>
                      <a:gd name="connsiteY3" fmla="*/ 171450 h 685756"/>
                      <a:gd name="connsiteX4" fmla="*/ 171450 w 1371590"/>
                      <a:gd name="connsiteY4" fmla="*/ 171450 h 685756"/>
                      <a:gd name="connsiteX5" fmla="*/ 171450 w 1371590"/>
                      <a:gd name="connsiteY5" fmla="*/ 600075 h 685756"/>
                      <a:gd name="connsiteX6" fmla="*/ 212054 w 1371590"/>
                      <a:gd name="connsiteY6" fmla="*/ 672903 h 685756"/>
                      <a:gd name="connsiteX7" fmla="*/ 295330 w 1371590"/>
                      <a:gd name="connsiteY7" fmla="*/ 676807 h 685756"/>
                      <a:gd name="connsiteX8" fmla="*/ 600070 w 1371590"/>
                      <a:gd name="connsiteY8" fmla="*/ 524647 h 685756"/>
                      <a:gd name="connsiteX9" fmla="*/ 904810 w 1371590"/>
                      <a:gd name="connsiteY9" fmla="*/ 676807 h 685756"/>
                      <a:gd name="connsiteX10" fmla="*/ 988086 w 1371590"/>
                      <a:gd name="connsiteY10" fmla="*/ 672903 h 685756"/>
                      <a:gd name="connsiteX11" fmla="*/ 1028690 w 1371590"/>
                      <a:gd name="connsiteY11" fmla="*/ 600075 h 685756"/>
                      <a:gd name="connsiteX12" fmla="*/ 1028690 w 1371590"/>
                      <a:gd name="connsiteY12" fmla="*/ 171450 h 685756"/>
                      <a:gd name="connsiteX13" fmla="*/ 1285865 w 1371590"/>
                      <a:gd name="connsiteY13" fmla="*/ 171450 h 685756"/>
                      <a:gd name="connsiteX14" fmla="*/ 1371590 w 1371590"/>
                      <a:gd name="connsiteY14" fmla="*/ 85725 h 685756"/>
                      <a:gd name="connsiteX15" fmla="*/ 1285865 w 1371590"/>
                      <a:gd name="connsiteY15" fmla="*/ 0 h 685756"/>
                      <a:gd name="connsiteX16" fmla="*/ 857250 w 1371590"/>
                      <a:gd name="connsiteY16" fmla="*/ 461191 h 685756"/>
                      <a:gd name="connsiteX17" fmla="*/ 638235 w 1371590"/>
                      <a:gd name="connsiteY17" fmla="*/ 351894 h 685756"/>
                      <a:gd name="connsiteX18" fmla="*/ 561924 w 1371590"/>
                      <a:gd name="connsiteY18" fmla="*/ 351894 h 685756"/>
                      <a:gd name="connsiteX19" fmla="*/ 342909 w 1371590"/>
                      <a:gd name="connsiteY19" fmla="*/ 461191 h 685756"/>
                      <a:gd name="connsiteX20" fmla="*/ 342909 w 1371590"/>
                      <a:gd name="connsiteY20" fmla="*/ 171450 h 685756"/>
                      <a:gd name="connsiteX21" fmla="*/ 857259 w 1371590"/>
                      <a:gd name="connsiteY21" fmla="*/ 171450 h 6857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1371590" h="685756">
                        <a:moveTo>
                          <a:pt x="1285875" y="0"/>
                        </a:moveTo>
                        <a:lnTo>
                          <a:pt x="85725" y="0"/>
                        </a:lnTo>
                        <a:cubicBezTo>
                          <a:pt x="38385" y="0"/>
                          <a:pt x="0" y="38385"/>
                          <a:pt x="0" y="85725"/>
                        </a:cubicBezTo>
                        <a:cubicBezTo>
                          <a:pt x="0" y="133065"/>
                          <a:pt x="38385" y="171450"/>
                          <a:pt x="85725" y="171450"/>
                        </a:cubicBezTo>
                        <a:lnTo>
                          <a:pt x="171450" y="171450"/>
                        </a:lnTo>
                        <a:lnTo>
                          <a:pt x="171450" y="600075"/>
                        </a:lnTo>
                        <a:cubicBezTo>
                          <a:pt x="171450" y="629734"/>
                          <a:pt x="186834" y="657288"/>
                          <a:pt x="212054" y="672903"/>
                        </a:cubicBezTo>
                        <a:cubicBezTo>
                          <a:pt x="237236" y="688518"/>
                          <a:pt x="268771" y="690010"/>
                          <a:pt x="295330" y="676807"/>
                        </a:cubicBezTo>
                        <a:lnTo>
                          <a:pt x="600070" y="524647"/>
                        </a:lnTo>
                        <a:lnTo>
                          <a:pt x="904810" y="676807"/>
                        </a:lnTo>
                        <a:cubicBezTo>
                          <a:pt x="931369" y="690010"/>
                          <a:pt x="962904" y="688517"/>
                          <a:pt x="988086" y="672903"/>
                        </a:cubicBezTo>
                        <a:cubicBezTo>
                          <a:pt x="1013306" y="657288"/>
                          <a:pt x="1028690" y="629735"/>
                          <a:pt x="1028690" y="600075"/>
                        </a:cubicBezTo>
                        <a:lnTo>
                          <a:pt x="1028690" y="171450"/>
                        </a:lnTo>
                        <a:lnTo>
                          <a:pt x="1285865" y="171450"/>
                        </a:lnTo>
                        <a:cubicBezTo>
                          <a:pt x="1333205" y="171450"/>
                          <a:pt x="1371590" y="133065"/>
                          <a:pt x="1371590" y="85725"/>
                        </a:cubicBezTo>
                        <a:cubicBezTo>
                          <a:pt x="1371590" y="38385"/>
                          <a:pt x="1333205" y="0"/>
                          <a:pt x="1285865" y="0"/>
                        </a:cubicBezTo>
                        <a:close/>
                        <a:moveTo>
                          <a:pt x="857250" y="461191"/>
                        </a:moveTo>
                        <a:lnTo>
                          <a:pt x="638235" y="351894"/>
                        </a:lnTo>
                        <a:cubicBezTo>
                          <a:pt x="614201" y="339953"/>
                          <a:pt x="585958" y="339953"/>
                          <a:pt x="561924" y="351894"/>
                        </a:cubicBezTo>
                        <a:lnTo>
                          <a:pt x="342909" y="461191"/>
                        </a:lnTo>
                        <a:lnTo>
                          <a:pt x="342909" y="171450"/>
                        </a:lnTo>
                        <a:lnTo>
                          <a:pt x="857259" y="17145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</p:grpSp>
          </p:grpSp>
          <p:grpSp>
            <p:nvGrpSpPr>
              <p:cNvPr id="38" name="그룹 37">
                <a:extLst>
                  <a:ext uri="{FF2B5EF4-FFF2-40B4-BE49-F238E27FC236}">
                    <a16:creationId xmlns:a16="http://schemas.microsoft.com/office/drawing/2014/main" id="{CE4371A7-9713-DE7F-7455-7B44A5DF1AE1}"/>
                  </a:ext>
                </a:extLst>
              </p:cNvPr>
              <p:cNvGrpSpPr/>
              <p:nvPr/>
            </p:nvGrpSpPr>
            <p:grpSpPr>
              <a:xfrm>
                <a:off x="4825893" y="2773796"/>
                <a:ext cx="360884" cy="353865"/>
                <a:chOff x="-7516354" y="5894069"/>
                <a:chExt cx="5143499" cy="5043463"/>
              </a:xfrm>
            </p:grpSpPr>
            <p:sp>
              <p:nvSpPr>
                <p:cNvPr id="71" name="타원 70">
                  <a:extLst>
                    <a:ext uri="{FF2B5EF4-FFF2-40B4-BE49-F238E27FC236}">
                      <a16:creationId xmlns:a16="http://schemas.microsoft.com/office/drawing/2014/main" id="{865A4D0A-776A-A203-5EE3-857B0F40C83C}"/>
                    </a:ext>
                  </a:extLst>
                </p:cNvPr>
                <p:cNvSpPr/>
                <p:nvPr/>
              </p:nvSpPr>
              <p:spPr>
                <a:xfrm>
                  <a:off x="-6106684" y="6105150"/>
                  <a:ext cx="2308496" cy="2308496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72" name="직사각형 71">
                  <a:extLst>
                    <a:ext uri="{FF2B5EF4-FFF2-40B4-BE49-F238E27FC236}">
                      <a16:creationId xmlns:a16="http://schemas.microsoft.com/office/drawing/2014/main" id="{CE0845DE-B3C2-80A4-F42F-EE2E6880DC62}"/>
                    </a:ext>
                  </a:extLst>
                </p:cNvPr>
                <p:cNvSpPr/>
                <p:nvPr/>
              </p:nvSpPr>
              <p:spPr>
                <a:xfrm>
                  <a:off x="-5575891" y="8586916"/>
                  <a:ext cx="1246909" cy="706862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73" name="직사각형 72">
                  <a:extLst>
                    <a:ext uri="{FF2B5EF4-FFF2-40B4-BE49-F238E27FC236}">
                      <a16:creationId xmlns:a16="http://schemas.microsoft.com/office/drawing/2014/main" id="{73B3DBB5-A32D-850A-D711-036C9DEA8233}"/>
                    </a:ext>
                  </a:extLst>
                </p:cNvPr>
                <p:cNvSpPr/>
                <p:nvPr/>
              </p:nvSpPr>
              <p:spPr>
                <a:xfrm>
                  <a:off x="-5304361" y="8122009"/>
                  <a:ext cx="703848" cy="706862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grpSp>
              <p:nvGrpSpPr>
                <p:cNvPr id="74" name="그룹 73">
                  <a:extLst>
                    <a:ext uri="{FF2B5EF4-FFF2-40B4-BE49-F238E27FC236}">
                      <a16:creationId xmlns:a16="http://schemas.microsoft.com/office/drawing/2014/main" id="{3627981C-6EBD-A4C5-C41F-94A3C19A5F3D}"/>
                    </a:ext>
                  </a:extLst>
                </p:cNvPr>
                <p:cNvGrpSpPr/>
                <p:nvPr/>
              </p:nvGrpSpPr>
              <p:grpSpPr>
                <a:xfrm>
                  <a:off x="-7516354" y="5894069"/>
                  <a:ext cx="5143499" cy="5043463"/>
                  <a:chOff x="-7516354" y="5894069"/>
                  <a:chExt cx="5143499" cy="5043463"/>
                </a:xfrm>
              </p:grpSpPr>
              <p:sp>
                <p:nvSpPr>
                  <p:cNvPr id="75" name="자유형: 도형 74">
                    <a:extLst>
                      <a:ext uri="{FF2B5EF4-FFF2-40B4-BE49-F238E27FC236}">
                        <a16:creationId xmlns:a16="http://schemas.microsoft.com/office/drawing/2014/main" id="{F04313CB-6E8A-1B30-0114-D3E18F9DEA6C}"/>
                      </a:ext>
                    </a:extLst>
                  </p:cNvPr>
                  <p:cNvSpPr/>
                  <p:nvPr/>
                </p:nvSpPr>
                <p:spPr>
                  <a:xfrm>
                    <a:off x="-7516354" y="5966247"/>
                    <a:ext cx="5143499" cy="4971285"/>
                  </a:xfrm>
                  <a:custGeom>
                    <a:avLst/>
                    <a:gdLst>
                      <a:gd name="connsiteX0" fmla="*/ 5057746 w 5143499"/>
                      <a:gd name="connsiteY0" fmla="*/ 1370836 h 4971285"/>
                      <a:gd name="connsiteX1" fmla="*/ 4714846 w 5143499"/>
                      <a:gd name="connsiteY1" fmla="*/ 1370836 h 4971285"/>
                      <a:gd name="connsiteX2" fmla="*/ 4714846 w 5143499"/>
                      <a:gd name="connsiteY2" fmla="*/ 1199386 h 4971285"/>
                      <a:gd name="connsiteX3" fmla="*/ 4689741 w 5143499"/>
                      <a:gd name="connsiteY3" fmla="*/ 1138766 h 4971285"/>
                      <a:gd name="connsiteX4" fmla="*/ 4629121 w 5143499"/>
                      <a:gd name="connsiteY4" fmla="*/ 1113661 h 4971285"/>
                      <a:gd name="connsiteX5" fmla="*/ 3844811 w 5143499"/>
                      <a:gd name="connsiteY5" fmla="*/ 1113661 h 4971285"/>
                      <a:gd name="connsiteX6" fmla="*/ 3163948 w 5143499"/>
                      <a:gd name="connsiteY6" fmla="*/ 144665 h 4971285"/>
                      <a:gd name="connsiteX7" fmla="*/ 1979670 w 5143499"/>
                      <a:gd name="connsiteY7" fmla="*/ 144665 h 4971285"/>
                      <a:gd name="connsiteX8" fmla="*/ 1298807 w 5143499"/>
                      <a:gd name="connsiteY8" fmla="*/ 1113661 h 4971285"/>
                      <a:gd name="connsiteX9" fmla="*/ 514350 w 5143499"/>
                      <a:gd name="connsiteY9" fmla="*/ 1113661 h 4971285"/>
                      <a:gd name="connsiteX10" fmla="*/ 428625 w 5143499"/>
                      <a:gd name="connsiteY10" fmla="*/ 1199386 h 4971285"/>
                      <a:gd name="connsiteX11" fmla="*/ 428625 w 5143499"/>
                      <a:gd name="connsiteY11" fmla="*/ 1370836 h 4971285"/>
                      <a:gd name="connsiteX12" fmla="*/ 85725 w 5143499"/>
                      <a:gd name="connsiteY12" fmla="*/ 1370836 h 4971285"/>
                      <a:gd name="connsiteX13" fmla="*/ 0 w 5143499"/>
                      <a:gd name="connsiteY13" fmla="*/ 1456561 h 4971285"/>
                      <a:gd name="connsiteX14" fmla="*/ 0 w 5143499"/>
                      <a:gd name="connsiteY14" fmla="*/ 4885561 h 4971285"/>
                      <a:gd name="connsiteX15" fmla="*/ 25105 w 5143499"/>
                      <a:gd name="connsiteY15" fmla="*/ 4946181 h 4971285"/>
                      <a:gd name="connsiteX16" fmla="*/ 85725 w 5143499"/>
                      <a:gd name="connsiteY16" fmla="*/ 4971286 h 4971285"/>
                      <a:gd name="connsiteX17" fmla="*/ 5057775 w 5143499"/>
                      <a:gd name="connsiteY17" fmla="*/ 4971286 h 4971285"/>
                      <a:gd name="connsiteX18" fmla="*/ 5118395 w 5143499"/>
                      <a:gd name="connsiteY18" fmla="*/ 4946181 h 4971285"/>
                      <a:gd name="connsiteX19" fmla="*/ 5143500 w 5143499"/>
                      <a:gd name="connsiteY19" fmla="*/ 4885561 h 4971285"/>
                      <a:gd name="connsiteX20" fmla="*/ 5143500 w 5143499"/>
                      <a:gd name="connsiteY20" fmla="*/ 1456561 h 4971285"/>
                      <a:gd name="connsiteX21" fmla="*/ 5118395 w 5143499"/>
                      <a:gd name="connsiteY21" fmla="*/ 1395941 h 4971285"/>
                      <a:gd name="connsiteX22" fmla="*/ 5057775 w 5143499"/>
                      <a:gd name="connsiteY22" fmla="*/ 1370836 h 4971285"/>
                      <a:gd name="connsiteX23" fmla="*/ 3857596 w 5143499"/>
                      <a:gd name="connsiteY23" fmla="*/ 1285111 h 4971285"/>
                      <a:gd name="connsiteX24" fmla="*/ 4543396 w 5143499"/>
                      <a:gd name="connsiteY24" fmla="*/ 1285111 h 4971285"/>
                      <a:gd name="connsiteX25" fmla="*/ 4543396 w 5143499"/>
                      <a:gd name="connsiteY25" fmla="*/ 4028311 h 4971285"/>
                      <a:gd name="connsiteX26" fmla="*/ 2914621 w 5143499"/>
                      <a:gd name="connsiteY26" fmla="*/ 4028311 h 4971285"/>
                      <a:gd name="connsiteX27" fmla="*/ 2854001 w 5143499"/>
                      <a:gd name="connsiteY27" fmla="*/ 4053416 h 4971285"/>
                      <a:gd name="connsiteX28" fmla="*/ 2657451 w 5143499"/>
                      <a:gd name="connsiteY28" fmla="*/ 4250006 h 4971285"/>
                      <a:gd name="connsiteX29" fmla="*/ 2657451 w 5143499"/>
                      <a:gd name="connsiteY29" fmla="*/ 3428231 h 4971285"/>
                      <a:gd name="connsiteX30" fmla="*/ 3171801 w 5143499"/>
                      <a:gd name="connsiteY30" fmla="*/ 3428231 h 4971285"/>
                      <a:gd name="connsiteX31" fmla="*/ 3232420 w 5143499"/>
                      <a:gd name="connsiteY31" fmla="*/ 3403126 h 4971285"/>
                      <a:gd name="connsiteX32" fmla="*/ 3257526 w 5143499"/>
                      <a:gd name="connsiteY32" fmla="*/ 3342506 h 4971285"/>
                      <a:gd name="connsiteX33" fmla="*/ 3257526 w 5143499"/>
                      <a:gd name="connsiteY33" fmla="*/ 2656706 h 4971285"/>
                      <a:gd name="connsiteX34" fmla="*/ 3232420 w 5143499"/>
                      <a:gd name="connsiteY34" fmla="*/ 2596086 h 4971285"/>
                      <a:gd name="connsiteX35" fmla="*/ 3171801 w 5143499"/>
                      <a:gd name="connsiteY35" fmla="*/ 2570981 h 4971285"/>
                      <a:gd name="connsiteX36" fmla="*/ 3086076 w 5143499"/>
                      <a:gd name="connsiteY36" fmla="*/ 2570981 h 4971285"/>
                      <a:gd name="connsiteX37" fmla="*/ 3086076 w 5143499"/>
                      <a:gd name="connsiteY37" fmla="*/ 2462527 h 4971285"/>
                      <a:gd name="connsiteX38" fmla="*/ 3646041 w 5143499"/>
                      <a:gd name="connsiteY38" fmla="*/ 1987973 h 4971285"/>
                      <a:gd name="connsiteX39" fmla="*/ 3857601 w 5143499"/>
                      <a:gd name="connsiteY39" fmla="*/ 1285106 h 4971285"/>
                      <a:gd name="connsiteX40" fmla="*/ 4543396 w 5143499"/>
                      <a:gd name="connsiteY40" fmla="*/ 4199761 h 4971285"/>
                      <a:gd name="connsiteX41" fmla="*/ 4543396 w 5143499"/>
                      <a:gd name="connsiteY41" fmla="*/ 4371211 h 4971285"/>
                      <a:gd name="connsiteX42" fmla="*/ 2778636 w 5143499"/>
                      <a:gd name="connsiteY42" fmla="*/ 4371211 h 4971285"/>
                      <a:gd name="connsiteX43" fmla="*/ 2950086 w 5143499"/>
                      <a:gd name="connsiteY43" fmla="*/ 4199761 h 4971285"/>
                      <a:gd name="connsiteX44" fmla="*/ 2485996 w 5143499"/>
                      <a:gd name="connsiteY44" fmla="*/ 1713736 h 4971285"/>
                      <a:gd name="connsiteX45" fmla="*/ 2485996 w 5143499"/>
                      <a:gd name="connsiteY45" fmla="*/ 1542286 h 4971285"/>
                      <a:gd name="connsiteX46" fmla="*/ 2657446 w 5143499"/>
                      <a:gd name="connsiteY46" fmla="*/ 1542286 h 4971285"/>
                      <a:gd name="connsiteX47" fmla="*/ 2657446 w 5143499"/>
                      <a:gd name="connsiteY47" fmla="*/ 1713736 h 4971285"/>
                      <a:gd name="connsiteX48" fmla="*/ 2828896 w 5143499"/>
                      <a:gd name="connsiteY48" fmla="*/ 1713736 h 4971285"/>
                      <a:gd name="connsiteX49" fmla="*/ 2828896 w 5143499"/>
                      <a:gd name="connsiteY49" fmla="*/ 1542286 h 4971285"/>
                      <a:gd name="connsiteX50" fmla="*/ 3000346 w 5143499"/>
                      <a:gd name="connsiteY50" fmla="*/ 1542286 h 4971285"/>
                      <a:gd name="connsiteX51" fmla="*/ 3000346 w 5143499"/>
                      <a:gd name="connsiteY51" fmla="*/ 1746497 h 4971285"/>
                      <a:gd name="connsiteX52" fmla="*/ 2571721 w 5143499"/>
                      <a:gd name="connsiteY52" fmla="*/ 1960810 h 4971285"/>
                      <a:gd name="connsiteX53" fmla="*/ 2143096 w 5143499"/>
                      <a:gd name="connsiteY53" fmla="*/ 1746497 h 4971285"/>
                      <a:gd name="connsiteX54" fmla="*/ 2143096 w 5143499"/>
                      <a:gd name="connsiteY54" fmla="*/ 1542286 h 4971285"/>
                      <a:gd name="connsiteX55" fmla="*/ 2314546 w 5143499"/>
                      <a:gd name="connsiteY55" fmla="*/ 1542286 h 4971285"/>
                      <a:gd name="connsiteX56" fmla="*/ 2314546 w 5143499"/>
                      <a:gd name="connsiteY56" fmla="*/ 1713736 h 4971285"/>
                      <a:gd name="connsiteX57" fmla="*/ 3086071 w 5143499"/>
                      <a:gd name="connsiteY57" fmla="*/ 3085336 h 4971285"/>
                      <a:gd name="connsiteX58" fmla="*/ 3086071 w 5143499"/>
                      <a:gd name="connsiteY58" fmla="*/ 3256786 h 4971285"/>
                      <a:gd name="connsiteX59" fmla="*/ 2057371 w 5143499"/>
                      <a:gd name="connsiteY59" fmla="*/ 3256786 h 4971285"/>
                      <a:gd name="connsiteX60" fmla="*/ 2057371 w 5143499"/>
                      <a:gd name="connsiteY60" fmla="*/ 3085336 h 4971285"/>
                      <a:gd name="connsiteX61" fmla="*/ 2057371 w 5143499"/>
                      <a:gd name="connsiteY61" fmla="*/ 2913886 h 4971285"/>
                      <a:gd name="connsiteX62" fmla="*/ 2057371 w 5143499"/>
                      <a:gd name="connsiteY62" fmla="*/ 2742436 h 4971285"/>
                      <a:gd name="connsiteX63" fmla="*/ 3086071 w 5143499"/>
                      <a:gd name="connsiteY63" fmla="*/ 2742436 h 4971285"/>
                      <a:gd name="connsiteX64" fmla="*/ 3086071 w 5143499"/>
                      <a:gd name="connsiteY64" fmla="*/ 2913886 h 4971285"/>
                      <a:gd name="connsiteX65" fmla="*/ 2571721 w 5143499"/>
                      <a:gd name="connsiteY65" fmla="*/ 170686 h 4971285"/>
                      <a:gd name="connsiteX66" fmla="*/ 3461997 w 5143499"/>
                      <a:gd name="connsiteY66" fmla="*/ 614389 h 4971285"/>
                      <a:gd name="connsiteX67" fmla="*/ 3642666 w 5143499"/>
                      <a:gd name="connsiteY67" fmla="*/ 1592575 h 4971285"/>
                      <a:gd name="connsiteX68" fmla="*/ 2969651 w 5143499"/>
                      <a:gd name="connsiteY68" fmla="*/ 2325029 h 4971285"/>
                      <a:gd name="connsiteX69" fmla="*/ 2914619 w 5143499"/>
                      <a:gd name="connsiteY69" fmla="*/ 2405014 h 4971285"/>
                      <a:gd name="connsiteX70" fmla="*/ 2914619 w 5143499"/>
                      <a:gd name="connsiteY70" fmla="*/ 2570987 h 4971285"/>
                      <a:gd name="connsiteX71" fmla="*/ 2657444 w 5143499"/>
                      <a:gd name="connsiteY71" fmla="*/ 2570987 h 4971285"/>
                      <a:gd name="connsiteX72" fmla="*/ 2657444 w 5143499"/>
                      <a:gd name="connsiteY72" fmla="*/ 2109600 h 4971285"/>
                      <a:gd name="connsiteX73" fmla="*/ 3124376 w 5143499"/>
                      <a:gd name="connsiteY73" fmla="*/ 1876614 h 4971285"/>
                      <a:gd name="connsiteX74" fmla="*/ 3171792 w 5143499"/>
                      <a:gd name="connsiteY74" fmla="*/ 1799462 h 4971285"/>
                      <a:gd name="connsiteX75" fmla="*/ 3171792 w 5143499"/>
                      <a:gd name="connsiteY75" fmla="*/ 1542287 h 4971285"/>
                      <a:gd name="connsiteX76" fmla="*/ 3343242 w 5143499"/>
                      <a:gd name="connsiteY76" fmla="*/ 1542287 h 4971285"/>
                      <a:gd name="connsiteX77" fmla="*/ 3343242 w 5143499"/>
                      <a:gd name="connsiteY77" fmla="*/ 1370837 h 4971285"/>
                      <a:gd name="connsiteX78" fmla="*/ 3171792 w 5143499"/>
                      <a:gd name="connsiteY78" fmla="*/ 1370837 h 4971285"/>
                      <a:gd name="connsiteX79" fmla="*/ 3171792 w 5143499"/>
                      <a:gd name="connsiteY79" fmla="*/ 1027937 h 4971285"/>
                      <a:gd name="connsiteX80" fmla="*/ 3000342 w 5143499"/>
                      <a:gd name="connsiteY80" fmla="*/ 1027937 h 4971285"/>
                      <a:gd name="connsiteX81" fmla="*/ 3000342 w 5143499"/>
                      <a:gd name="connsiteY81" fmla="*/ 1370837 h 4971285"/>
                      <a:gd name="connsiteX82" fmla="*/ 2828892 w 5143499"/>
                      <a:gd name="connsiteY82" fmla="*/ 1370837 h 4971285"/>
                      <a:gd name="connsiteX83" fmla="*/ 2828892 w 5143499"/>
                      <a:gd name="connsiteY83" fmla="*/ 1199387 h 4971285"/>
                      <a:gd name="connsiteX84" fmla="*/ 2657442 w 5143499"/>
                      <a:gd name="connsiteY84" fmla="*/ 1199387 h 4971285"/>
                      <a:gd name="connsiteX85" fmla="*/ 2657442 w 5143499"/>
                      <a:gd name="connsiteY85" fmla="*/ 1370837 h 4971285"/>
                      <a:gd name="connsiteX86" fmla="*/ 2485992 w 5143499"/>
                      <a:gd name="connsiteY86" fmla="*/ 1370837 h 4971285"/>
                      <a:gd name="connsiteX87" fmla="*/ 2485992 w 5143499"/>
                      <a:gd name="connsiteY87" fmla="*/ 1199387 h 4971285"/>
                      <a:gd name="connsiteX88" fmla="*/ 2314542 w 5143499"/>
                      <a:gd name="connsiteY88" fmla="*/ 1199387 h 4971285"/>
                      <a:gd name="connsiteX89" fmla="*/ 2314542 w 5143499"/>
                      <a:gd name="connsiteY89" fmla="*/ 1370837 h 4971285"/>
                      <a:gd name="connsiteX90" fmla="*/ 2143092 w 5143499"/>
                      <a:gd name="connsiteY90" fmla="*/ 1370837 h 4971285"/>
                      <a:gd name="connsiteX91" fmla="*/ 2143092 w 5143499"/>
                      <a:gd name="connsiteY91" fmla="*/ 1027937 h 4971285"/>
                      <a:gd name="connsiteX92" fmla="*/ 1971642 w 5143499"/>
                      <a:gd name="connsiteY92" fmla="*/ 1027937 h 4971285"/>
                      <a:gd name="connsiteX93" fmla="*/ 1971642 w 5143499"/>
                      <a:gd name="connsiteY93" fmla="*/ 1370837 h 4971285"/>
                      <a:gd name="connsiteX94" fmla="*/ 1800192 w 5143499"/>
                      <a:gd name="connsiteY94" fmla="*/ 1370837 h 4971285"/>
                      <a:gd name="connsiteX95" fmla="*/ 1800192 w 5143499"/>
                      <a:gd name="connsiteY95" fmla="*/ 1542287 h 4971285"/>
                      <a:gd name="connsiteX96" fmla="*/ 1971642 w 5143499"/>
                      <a:gd name="connsiteY96" fmla="*/ 1542287 h 4971285"/>
                      <a:gd name="connsiteX97" fmla="*/ 1971642 w 5143499"/>
                      <a:gd name="connsiteY97" fmla="*/ 1799462 h 4971285"/>
                      <a:gd name="connsiteX98" fmla="*/ 2019058 w 5143499"/>
                      <a:gd name="connsiteY98" fmla="*/ 1876193 h 4971285"/>
                      <a:gd name="connsiteX99" fmla="*/ 2485990 w 5143499"/>
                      <a:gd name="connsiteY99" fmla="*/ 2109600 h 4971285"/>
                      <a:gd name="connsiteX100" fmla="*/ 2485990 w 5143499"/>
                      <a:gd name="connsiteY100" fmla="*/ 2570987 h 4971285"/>
                      <a:gd name="connsiteX101" fmla="*/ 2228815 w 5143499"/>
                      <a:gd name="connsiteY101" fmla="*/ 2570987 h 4971285"/>
                      <a:gd name="connsiteX102" fmla="*/ 2228815 w 5143499"/>
                      <a:gd name="connsiteY102" fmla="*/ 2405014 h 4971285"/>
                      <a:gd name="connsiteX103" fmla="*/ 2173782 w 5143499"/>
                      <a:gd name="connsiteY103" fmla="*/ 2325029 h 4971285"/>
                      <a:gd name="connsiteX104" fmla="*/ 1500768 w 5143499"/>
                      <a:gd name="connsiteY104" fmla="*/ 1592575 h 4971285"/>
                      <a:gd name="connsiteX105" fmla="*/ 1681437 w 5143499"/>
                      <a:gd name="connsiteY105" fmla="*/ 614389 h 4971285"/>
                      <a:gd name="connsiteX106" fmla="*/ 2571713 w 5143499"/>
                      <a:gd name="connsiteY106" fmla="*/ 170686 h 4971285"/>
                      <a:gd name="connsiteX107" fmla="*/ 600046 w 5143499"/>
                      <a:gd name="connsiteY107" fmla="*/ 1285111 h 4971285"/>
                      <a:gd name="connsiteX108" fmla="*/ 1285846 w 5143499"/>
                      <a:gd name="connsiteY108" fmla="*/ 1285111 h 4971285"/>
                      <a:gd name="connsiteX109" fmla="*/ 1497405 w 5143499"/>
                      <a:gd name="connsiteY109" fmla="*/ 1987978 h 4971285"/>
                      <a:gd name="connsiteX110" fmla="*/ 2057371 w 5143499"/>
                      <a:gd name="connsiteY110" fmla="*/ 2462531 h 4971285"/>
                      <a:gd name="connsiteX111" fmla="*/ 2057371 w 5143499"/>
                      <a:gd name="connsiteY111" fmla="*/ 2570986 h 4971285"/>
                      <a:gd name="connsiteX112" fmla="*/ 1971646 w 5143499"/>
                      <a:gd name="connsiteY112" fmla="*/ 2570986 h 4971285"/>
                      <a:gd name="connsiteX113" fmla="*/ 1885921 w 5143499"/>
                      <a:gd name="connsiteY113" fmla="*/ 2656711 h 4971285"/>
                      <a:gd name="connsiteX114" fmla="*/ 1885921 w 5143499"/>
                      <a:gd name="connsiteY114" fmla="*/ 3342511 h 4971285"/>
                      <a:gd name="connsiteX115" fmla="*/ 1911026 w 5143499"/>
                      <a:gd name="connsiteY115" fmla="*/ 3403131 h 4971285"/>
                      <a:gd name="connsiteX116" fmla="*/ 1971646 w 5143499"/>
                      <a:gd name="connsiteY116" fmla="*/ 3428236 h 4971285"/>
                      <a:gd name="connsiteX117" fmla="*/ 2485996 w 5143499"/>
                      <a:gd name="connsiteY117" fmla="*/ 3428236 h 4971285"/>
                      <a:gd name="connsiteX118" fmla="*/ 2485996 w 5143499"/>
                      <a:gd name="connsiteY118" fmla="*/ 4250011 h 4971285"/>
                      <a:gd name="connsiteX119" fmla="*/ 2289445 w 5143499"/>
                      <a:gd name="connsiteY119" fmla="*/ 4053460 h 4971285"/>
                      <a:gd name="connsiteX120" fmla="*/ 2289445 w 5143499"/>
                      <a:gd name="connsiteY120" fmla="*/ 4053422 h 4971285"/>
                      <a:gd name="connsiteX121" fmla="*/ 2228826 w 5143499"/>
                      <a:gd name="connsiteY121" fmla="*/ 4028317 h 4971285"/>
                      <a:gd name="connsiteX122" fmla="*/ 600051 w 5143499"/>
                      <a:gd name="connsiteY122" fmla="*/ 4028317 h 4971285"/>
                      <a:gd name="connsiteX123" fmla="*/ 600046 w 5143499"/>
                      <a:gd name="connsiteY123" fmla="*/ 4199761 h 4971285"/>
                      <a:gd name="connsiteX124" fmla="*/ 2193355 w 5143499"/>
                      <a:gd name="connsiteY124" fmla="*/ 4199761 h 4971285"/>
                      <a:gd name="connsiteX125" fmla="*/ 2364805 w 5143499"/>
                      <a:gd name="connsiteY125" fmla="*/ 4371211 h 4971285"/>
                      <a:gd name="connsiteX126" fmla="*/ 600046 w 5143499"/>
                      <a:gd name="connsiteY126" fmla="*/ 4371211 h 4971285"/>
                      <a:gd name="connsiteX127" fmla="*/ 4972021 w 5143499"/>
                      <a:gd name="connsiteY127" fmla="*/ 4799836 h 4971285"/>
                      <a:gd name="connsiteX128" fmla="*/ 171421 w 5143499"/>
                      <a:gd name="connsiteY128" fmla="*/ 4799836 h 4971285"/>
                      <a:gd name="connsiteX129" fmla="*/ 171421 w 5143499"/>
                      <a:gd name="connsiteY129" fmla="*/ 1542286 h 4971285"/>
                      <a:gd name="connsiteX130" fmla="*/ 428596 w 5143499"/>
                      <a:gd name="connsiteY130" fmla="*/ 1542286 h 4971285"/>
                      <a:gd name="connsiteX131" fmla="*/ 428596 w 5143499"/>
                      <a:gd name="connsiteY131" fmla="*/ 4456936 h 4971285"/>
                      <a:gd name="connsiteX132" fmla="*/ 453701 w 5143499"/>
                      <a:gd name="connsiteY132" fmla="*/ 4517556 h 4971285"/>
                      <a:gd name="connsiteX133" fmla="*/ 514321 w 5143499"/>
                      <a:gd name="connsiteY133" fmla="*/ 4542661 h 4971285"/>
                      <a:gd name="connsiteX134" fmla="*/ 4629121 w 5143499"/>
                      <a:gd name="connsiteY134" fmla="*/ 4542661 h 4971285"/>
                      <a:gd name="connsiteX135" fmla="*/ 4689741 w 5143499"/>
                      <a:gd name="connsiteY135" fmla="*/ 4517556 h 4971285"/>
                      <a:gd name="connsiteX136" fmla="*/ 4714846 w 5143499"/>
                      <a:gd name="connsiteY136" fmla="*/ 4456936 h 4971285"/>
                      <a:gd name="connsiteX137" fmla="*/ 4714846 w 5143499"/>
                      <a:gd name="connsiteY137" fmla="*/ 1542286 h 4971285"/>
                      <a:gd name="connsiteX138" fmla="*/ 4972021 w 5143499"/>
                      <a:gd name="connsiteY138" fmla="*/ 1542286 h 49712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</a:cxnLst>
                    <a:rect l="l" t="t" r="r" b="b"/>
                    <a:pathLst>
                      <a:path w="5143499" h="4971285">
                        <a:moveTo>
                          <a:pt x="5057746" y="1370836"/>
                        </a:moveTo>
                        <a:lnTo>
                          <a:pt x="4714846" y="1370836"/>
                        </a:lnTo>
                        <a:lnTo>
                          <a:pt x="4714846" y="1199386"/>
                        </a:lnTo>
                        <a:cubicBezTo>
                          <a:pt x="4714846" y="1176654"/>
                          <a:pt x="4705814" y="1154839"/>
                          <a:pt x="4689741" y="1138766"/>
                        </a:cubicBezTo>
                        <a:cubicBezTo>
                          <a:pt x="4673667" y="1122693"/>
                          <a:pt x="4651853" y="1113661"/>
                          <a:pt x="4629121" y="1113661"/>
                        </a:cubicBezTo>
                        <a:lnTo>
                          <a:pt x="3844811" y="1113661"/>
                        </a:lnTo>
                        <a:cubicBezTo>
                          <a:pt x="3789204" y="699046"/>
                          <a:pt x="3535172" y="337502"/>
                          <a:pt x="3163948" y="144665"/>
                        </a:cubicBezTo>
                        <a:cubicBezTo>
                          <a:pt x="2792725" y="-48222"/>
                          <a:pt x="2350864" y="-48222"/>
                          <a:pt x="1979670" y="144665"/>
                        </a:cubicBezTo>
                        <a:cubicBezTo>
                          <a:pt x="1608446" y="337512"/>
                          <a:pt x="1354416" y="699046"/>
                          <a:pt x="1298807" y="1113661"/>
                        </a:cubicBezTo>
                        <a:lnTo>
                          <a:pt x="514350" y="1113661"/>
                        </a:lnTo>
                        <a:cubicBezTo>
                          <a:pt x="467010" y="1113661"/>
                          <a:pt x="428625" y="1152046"/>
                          <a:pt x="428625" y="1199386"/>
                        </a:cubicBezTo>
                        <a:lnTo>
                          <a:pt x="428625" y="1370836"/>
                        </a:lnTo>
                        <a:lnTo>
                          <a:pt x="85725" y="1370836"/>
                        </a:lnTo>
                        <a:cubicBezTo>
                          <a:pt x="38385" y="1370836"/>
                          <a:pt x="0" y="1409221"/>
                          <a:pt x="0" y="1456561"/>
                        </a:cubicBezTo>
                        <a:lnTo>
                          <a:pt x="0" y="4885561"/>
                        </a:lnTo>
                        <a:cubicBezTo>
                          <a:pt x="0" y="4908294"/>
                          <a:pt x="9032" y="4930107"/>
                          <a:pt x="25105" y="4946181"/>
                        </a:cubicBezTo>
                        <a:cubicBezTo>
                          <a:pt x="41179" y="4962254"/>
                          <a:pt x="62993" y="4971286"/>
                          <a:pt x="85725" y="4971286"/>
                        </a:cubicBezTo>
                        <a:lnTo>
                          <a:pt x="5057775" y="4971286"/>
                        </a:lnTo>
                        <a:cubicBezTo>
                          <a:pt x="5080508" y="4971286"/>
                          <a:pt x="5102322" y="4962254"/>
                          <a:pt x="5118395" y="4946181"/>
                        </a:cubicBezTo>
                        <a:cubicBezTo>
                          <a:pt x="5134468" y="4930107"/>
                          <a:pt x="5143500" y="4908294"/>
                          <a:pt x="5143500" y="4885561"/>
                        </a:cubicBezTo>
                        <a:lnTo>
                          <a:pt x="5143500" y="1456561"/>
                        </a:lnTo>
                        <a:cubicBezTo>
                          <a:pt x="5143500" y="1433829"/>
                          <a:pt x="5134468" y="1412014"/>
                          <a:pt x="5118395" y="1395941"/>
                        </a:cubicBezTo>
                        <a:cubicBezTo>
                          <a:pt x="5102322" y="1379868"/>
                          <a:pt x="5080508" y="1370836"/>
                          <a:pt x="5057775" y="1370836"/>
                        </a:cubicBezTo>
                        <a:close/>
                        <a:moveTo>
                          <a:pt x="3857596" y="1285111"/>
                        </a:moveTo>
                        <a:lnTo>
                          <a:pt x="4543396" y="1285111"/>
                        </a:lnTo>
                        <a:lnTo>
                          <a:pt x="4543396" y="4028311"/>
                        </a:lnTo>
                        <a:lnTo>
                          <a:pt x="2914621" y="4028311"/>
                        </a:lnTo>
                        <a:cubicBezTo>
                          <a:pt x="2891888" y="4028311"/>
                          <a:pt x="2870074" y="4037343"/>
                          <a:pt x="2854001" y="4053416"/>
                        </a:cubicBezTo>
                        <a:lnTo>
                          <a:pt x="2657451" y="4250006"/>
                        </a:lnTo>
                        <a:lnTo>
                          <a:pt x="2657451" y="3428231"/>
                        </a:lnTo>
                        <a:lnTo>
                          <a:pt x="3171801" y="3428231"/>
                        </a:lnTo>
                        <a:cubicBezTo>
                          <a:pt x="3194533" y="3428231"/>
                          <a:pt x="3216347" y="3419199"/>
                          <a:pt x="3232420" y="3403126"/>
                        </a:cubicBezTo>
                        <a:cubicBezTo>
                          <a:pt x="3248494" y="3387053"/>
                          <a:pt x="3257526" y="3365238"/>
                          <a:pt x="3257526" y="3342506"/>
                        </a:cubicBezTo>
                        <a:lnTo>
                          <a:pt x="3257526" y="2656706"/>
                        </a:lnTo>
                        <a:cubicBezTo>
                          <a:pt x="3257526" y="2633974"/>
                          <a:pt x="3248494" y="2612159"/>
                          <a:pt x="3232420" y="2596086"/>
                        </a:cubicBezTo>
                        <a:cubicBezTo>
                          <a:pt x="3216347" y="2580013"/>
                          <a:pt x="3194533" y="2570981"/>
                          <a:pt x="3171801" y="2570981"/>
                        </a:cubicBezTo>
                        <a:lnTo>
                          <a:pt x="3086076" y="2570981"/>
                        </a:lnTo>
                        <a:lnTo>
                          <a:pt x="3086076" y="2462527"/>
                        </a:lnTo>
                        <a:cubicBezTo>
                          <a:pt x="3314623" y="2361724"/>
                          <a:pt x="3509116" y="2196897"/>
                          <a:pt x="3646041" y="1987973"/>
                        </a:cubicBezTo>
                        <a:cubicBezTo>
                          <a:pt x="3782936" y="1779019"/>
                          <a:pt x="3856415" y="1534894"/>
                          <a:pt x="3857601" y="1285106"/>
                        </a:cubicBezTo>
                        <a:close/>
                        <a:moveTo>
                          <a:pt x="4543396" y="4199761"/>
                        </a:moveTo>
                        <a:lnTo>
                          <a:pt x="4543396" y="4371211"/>
                        </a:lnTo>
                        <a:lnTo>
                          <a:pt x="2778636" y="4371211"/>
                        </a:lnTo>
                        <a:lnTo>
                          <a:pt x="2950086" y="4199761"/>
                        </a:lnTo>
                        <a:close/>
                        <a:moveTo>
                          <a:pt x="2485996" y="1713736"/>
                        </a:moveTo>
                        <a:lnTo>
                          <a:pt x="2485996" y="1542286"/>
                        </a:lnTo>
                        <a:lnTo>
                          <a:pt x="2657446" y="1542286"/>
                        </a:lnTo>
                        <a:lnTo>
                          <a:pt x="2657446" y="1713736"/>
                        </a:lnTo>
                        <a:lnTo>
                          <a:pt x="2828896" y="1713736"/>
                        </a:lnTo>
                        <a:lnTo>
                          <a:pt x="2828896" y="1542286"/>
                        </a:lnTo>
                        <a:lnTo>
                          <a:pt x="3000346" y="1542286"/>
                        </a:lnTo>
                        <a:lnTo>
                          <a:pt x="3000346" y="1746497"/>
                        </a:lnTo>
                        <a:lnTo>
                          <a:pt x="2571721" y="1960810"/>
                        </a:lnTo>
                        <a:lnTo>
                          <a:pt x="2143096" y="1746497"/>
                        </a:lnTo>
                        <a:lnTo>
                          <a:pt x="2143096" y="1542286"/>
                        </a:lnTo>
                        <a:lnTo>
                          <a:pt x="2314546" y="1542286"/>
                        </a:lnTo>
                        <a:lnTo>
                          <a:pt x="2314546" y="1713736"/>
                        </a:lnTo>
                        <a:close/>
                        <a:moveTo>
                          <a:pt x="3086071" y="3085336"/>
                        </a:moveTo>
                        <a:lnTo>
                          <a:pt x="3086071" y="3256786"/>
                        </a:lnTo>
                        <a:lnTo>
                          <a:pt x="2057371" y="3256786"/>
                        </a:lnTo>
                        <a:lnTo>
                          <a:pt x="2057371" y="3085336"/>
                        </a:lnTo>
                        <a:close/>
                        <a:moveTo>
                          <a:pt x="2057371" y="2913886"/>
                        </a:moveTo>
                        <a:lnTo>
                          <a:pt x="2057371" y="2742436"/>
                        </a:lnTo>
                        <a:lnTo>
                          <a:pt x="3086071" y="2742436"/>
                        </a:lnTo>
                        <a:lnTo>
                          <a:pt x="3086071" y="2913886"/>
                        </a:lnTo>
                        <a:close/>
                        <a:moveTo>
                          <a:pt x="2571721" y="170686"/>
                        </a:moveTo>
                        <a:cubicBezTo>
                          <a:pt x="2921704" y="170494"/>
                          <a:pt x="3251437" y="334827"/>
                          <a:pt x="3461997" y="614389"/>
                        </a:cubicBezTo>
                        <a:cubicBezTo>
                          <a:pt x="3672557" y="893950"/>
                          <a:pt x="3739452" y="1256219"/>
                          <a:pt x="3642666" y="1592575"/>
                        </a:cubicBezTo>
                        <a:cubicBezTo>
                          <a:pt x="3545843" y="1928891"/>
                          <a:pt x="3296592" y="2200193"/>
                          <a:pt x="2969651" y="2325029"/>
                        </a:cubicBezTo>
                        <a:cubicBezTo>
                          <a:pt x="2936509" y="2337735"/>
                          <a:pt x="2914657" y="2369537"/>
                          <a:pt x="2914619" y="2405014"/>
                        </a:cubicBezTo>
                        <a:lnTo>
                          <a:pt x="2914619" y="2570987"/>
                        </a:lnTo>
                        <a:lnTo>
                          <a:pt x="2657444" y="2570987"/>
                        </a:lnTo>
                        <a:lnTo>
                          <a:pt x="2657444" y="2109600"/>
                        </a:lnTo>
                        <a:lnTo>
                          <a:pt x="3124376" y="1876614"/>
                        </a:lnTo>
                        <a:cubicBezTo>
                          <a:pt x="3153576" y="1862033"/>
                          <a:pt x="3171984" y="1832106"/>
                          <a:pt x="3171792" y="1799462"/>
                        </a:cubicBezTo>
                        <a:lnTo>
                          <a:pt x="3171792" y="1542287"/>
                        </a:lnTo>
                        <a:lnTo>
                          <a:pt x="3343242" y="1542287"/>
                        </a:lnTo>
                        <a:lnTo>
                          <a:pt x="3343242" y="1370837"/>
                        </a:lnTo>
                        <a:lnTo>
                          <a:pt x="3171792" y="1370837"/>
                        </a:lnTo>
                        <a:lnTo>
                          <a:pt x="3171792" y="1027937"/>
                        </a:lnTo>
                        <a:lnTo>
                          <a:pt x="3000342" y="1027937"/>
                        </a:lnTo>
                        <a:lnTo>
                          <a:pt x="3000342" y="1370837"/>
                        </a:lnTo>
                        <a:lnTo>
                          <a:pt x="2828892" y="1370837"/>
                        </a:lnTo>
                        <a:lnTo>
                          <a:pt x="2828892" y="1199387"/>
                        </a:lnTo>
                        <a:lnTo>
                          <a:pt x="2657442" y="1199387"/>
                        </a:lnTo>
                        <a:lnTo>
                          <a:pt x="2657442" y="1370837"/>
                        </a:lnTo>
                        <a:lnTo>
                          <a:pt x="2485992" y="1370837"/>
                        </a:lnTo>
                        <a:lnTo>
                          <a:pt x="2485992" y="1199387"/>
                        </a:lnTo>
                        <a:lnTo>
                          <a:pt x="2314542" y="1199387"/>
                        </a:lnTo>
                        <a:lnTo>
                          <a:pt x="2314542" y="1370837"/>
                        </a:lnTo>
                        <a:lnTo>
                          <a:pt x="2143092" y="1370837"/>
                        </a:lnTo>
                        <a:lnTo>
                          <a:pt x="2143092" y="1027937"/>
                        </a:lnTo>
                        <a:lnTo>
                          <a:pt x="1971642" y="1027937"/>
                        </a:lnTo>
                        <a:lnTo>
                          <a:pt x="1971642" y="1370837"/>
                        </a:lnTo>
                        <a:lnTo>
                          <a:pt x="1800192" y="1370837"/>
                        </a:lnTo>
                        <a:lnTo>
                          <a:pt x="1800192" y="1542287"/>
                        </a:lnTo>
                        <a:lnTo>
                          <a:pt x="1971642" y="1542287"/>
                        </a:lnTo>
                        <a:lnTo>
                          <a:pt x="1971642" y="1799462"/>
                        </a:lnTo>
                        <a:cubicBezTo>
                          <a:pt x="1971642" y="1831953"/>
                          <a:pt x="1989973" y="1861651"/>
                          <a:pt x="2019058" y="1876193"/>
                        </a:cubicBezTo>
                        <a:lnTo>
                          <a:pt x="2485990" y="2109600"/>
                        </a:lnTo>
                        <a:lnTo>
                          <a:pt x="2485990" y="2570987"/>
                        </a:lnTo>
                        <a:lnTo>
                          <a:pt x="2228815" y="2570987"/>
                        </a:lnTo>
                        <a:lnTo>
                          <a:pt x="2228815" y="2405014"/>
                        </a:lnTo>
                        <a:cubicBezTo>
                          <a:pt x="2228776" y="2369537"/>
                          <a:pt x="2206924" y="2337735"/>
                          <a:pt x="2173782" y="2325029"/>
                        </a:cubicBezTo>
                        <a:cubicBezTo>
                          <a:pt x="1846842" y="2200193"/>
                          <a:pt x="1597593" y="1928891"/>
                          <a:pt x="1500768" y="1592575"/>
                        </a:cubicBezTo>
                        <a:cubicBezTo>
                          <a:pt x="1403983" y="1256219"/>
                          <a:pt x="1470878" y="893950"/>
                          <a:pt x="1681437" y="614389"/>
                        </a:cubicBezTo>
                        <a:cubicBezTo>
                          <a:pt x="1891997" y="334827"/>
                          <a:pt x="2221730" y="170490"/>
                          <a:pt x="2571713" y="170686"/>
                        </a:cubicBezTo>
                        <a:close/>
                        <a:moveTo>
                          <a:pt x="600046" y="1285111"/>
                        </a:moveTo>
                        <a:lnTo>
                          <a:pt x="1285846" y="1285111"/>
                        </a:lnTo>
                        <a:cubicBezTo>
                          <a:pt x="1287032" y="1534899"/>
                          <a:pt x="1360511" y="1779024"/>
                          <a:pt x="1497405" y="1987978"/>
                        </a:cubicBezTo>
                        <a:cubicBezTo>
                          <a:pt x="1634340" y="2196892"/>
                          <a:pt x="1828823" y="2361719"/>
                          <a:pt x="2057371" y="2462531"/>
                        </a:cubicBezTo>
                        <a:lnTo>
                          <a:pt x="2057371" y="2570986"/>
                        </a:lnTo>
                        <a:lnTo>
                          <a:pt x="1971646" y="2570986"/>
                        </a:lnTo>
                        <a:cubicBezTo>
                          <a:pt x="1924306" y="2570986"/>
                          <a:pt x="1885921" y="2609371"/>
                          <a:pt x="1885921" y="2656711"/>
                        </a:cubicBezTo>
                        <a:lnTo>
                          <a:pt x="1885921" y="3342511"/>
                        </a:lnTo>
                        <a:cubicBezTo>
                          <a:pt x="1885921" y="3365243"/>
                          <a:pt x="1894952" y="3387058"/>
                          <a:pt x="1911026" y="3403131"/>
                        </a:cubicBezTo>
                        <a:cubicBezTo>
                          <a:pt x="1927099" y="3419204"/>
                          <a:pt x="1948913" y="3428236"/>
                          <a:pt x="1971646" y="3428236"/>
                        </a:cubicBezTo>
                        <a:lnTo>
                          <a:pt x="2485996" y="3428236"/>
                        </a:lnTo>
                        <a:lnTo>
                          <a:pt x="2485996" y="4250011"/>
                        </a:lnTo>
                        <a:lnTo>
                          <a:pt x="2289445" y="4053460"/>
                        </a:lnTo>
                        <a:lnTo>
                          <a:pt x="2289445" y="4053422"/>
                        </a:lnTo>
                        <a:cubicBezTo>
                          <a:pt x="2273372" y="4037349"/>
                          <a:pt x="2251558" y="4028317"/>
                          <a:pt x="2228826" y="4028317"/>
                        </a:cubicBezTo>
                        <a:lnTo>
                          <a:pt x="600051" y="4028317"/>
                        </a:lnTo>
                        <a:close/>
                        <a:moveTo>
                          <a:pt x="600046" y="4199761"/>
                        </a:moveTo>
                        <a:lnTo>
                          <a:pt x="2193355" y="4199761"/>
                        </a:lnTo>
                        <a:lnTo>
                          <a:pt x="2364805" y="4371211"/>
                        </a:lnTo>
                        <a:lnTo>
                          <a:pt x="600046" y="4371211"/>
                        </a:lnTo>
                        <a:close/>
                        <a:moveTo>
                          <a:pt x="4972021" y="4799836"/>
                        </a:moveTo>
                        <a:lnTo>
                          <a:pt x="171421" y="4799836"/>
                        </a:lnTo>
                        <a:lnTo>
                          <a:pt x="171421" y="1542286"/>
                        </a:lnTo>
                        <a:lnTo>
                          <a:pt x="428596" y="1542286"/>
                        </a:lnTo>
                        <a:lnTo>
                          <a:pt x="428596" y="4456936"/>
                        </a:lnTo>
                        <a:cubicBezTo>
                          <a:pt x="428596" y="4479669"/>
                          <a:pt x="437627" y="4501483"/>
                          <a:pt x="453701" y="4517556"/>
                        </a:cubicBezTo>
                        <a:cubicBezTo>
                          <a:pt x="469774" y="4533629"/>
                          <a:pt x="491588" y="4542661"/>
                          <a:pt x="514321" y="4542661"/>
                        </a:cubicBezTo>
                        <a:lnTo>
                          <a:pt x="4629121" y="4542661"/>
                        </a:lnTo>
                        <a:cubicBezTo>
                          <a:pt x="4651853" y="4542661"/>
                          <a:pt x="4673667" y="4533629"/>
                          <a:pt x="4689741" y="4517556"/>
                        </a:cubicBezTo>
                        <a:cubicBezTo>
                          <a:pt x="4705814" y="4501482"/>
                          <a:pt x="4714846" y="4479669"/>
                          <a:pt x="4714846" y="4456936"/>
                        </a:cubicBezTo>
                        <a:lnTo>
                          <a:pt x="4714846" y="1542286"/>
                        </a:lnTo>
                        <a:lnTo>
                          <a:pt x="4972021" y="1542286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76" name="자유형: 도형 75">
                    <a:extLst>
                      <a:ext uri="{FF2B5EF4-FFF2-40B4-BE49-F238E27FC236}">
                        <a16:creationId xmlns:a16="http://schemas.microsoft.com/office/drawing/2014/main" id="{AD9A0BD7-40E6-E905-8159-648F34072F92}"/>
                      </a:ext>
                    </a:extLst>
                  </p:cNvPr>
                  <p:cNvSpPr/>
                  <p:nvPr/>
                </p:nvSpPr>
                <p:spPr>
                  <a:xfrm>
                    <a:off x="-6659134" y="8194333"/>
                    <a:ext cx="514350" cy="171450"/>
                  </a:xfrm>
                  <a:custGeom>
                    <a:avLst/>
                    <a:gdLst>
                      <a:gd name="connsiteX0" fmla="*/ 0 w 514350"/>
                      <a:gd name="connsiteY0" fmla="*/ 0 h 171450"/>
                      <a:gd name="connsiteX1" fmla="*/ 514350 w 514350"/>
                      <a:gd name="connsiteY1" fmla="*/ 0 h 171450"/>
                      <a:gd name="connsiteX2" fmla="*/ 514350 w 514350"/>
                      <a:gd name="connsiteY2" fmla="*/ 171450 h 171450"/>
                      <a:gd name="connsiteX3" fmla="*/ 0 w 514350"/>
                      <a:gd name="connsiteY3" fmla="*/ 171450 h 17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14350" h="171450">
                        <a:moveTo>
                          <a:pt x="0" y="0"/>
                        </a:moveTo>
                        <a:lnTo>
                          <a:pt x="514350" y="0"/>
                        </a:lnTo>
                        <a:lnTo>
                          <a:pt x="514350" y="171450"/>
                        </a:lnTo>
                        <a:lnTo>
                          <a:pt x="0" y="17145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77" name="자유형: 도형 76">
                    <a:extLst>
                      <a:ext uri="{FF2B5EF4-FFF2-40B4-BE49-F238E27FC236}">
                        <a16:creationId xmlns:a16="http://schemas.microsoft.com/office/drawing/2014/main" id="{B6644EBC-87F8-134A-B5F5-D83AA530BE85}"/>
                      </a:ext>
                    </a:extLst>
                  </p:cNvPr>
                  <p:cNvSpPr/>
                  <p:nvPr/>
                </p:nvSpPr>
                <p:spPr>
                  <a:xfrm>
                    <a:off x="-6659134" y="8537233"/>
                    <a:ext cx="771525" cy="171450"/>
                  </a:xfrm>
                  <a:custGeom>
                    <a:avLst/>
                    <a:gdLst>
                      <a:gd name="connsiteX0" fmla="*/ 0 w 771525"/>
                      <a:gd name="connsiteY0" fmla="*/ 0 h 171450"/>
                      <a:gd name="connsiteX1" fmla="*/ 771525 w 771525"/>
                      <a:gd name="connsiteY1" fmla="*/ 0 h 171450"/>
                      <a:gd name="connsiteX2" fmla="*/ 771525 w 771525"/>
                      <a:gd name="connsiteY2" fmla="*/ 171450 h 171450"/>
                      <a:gd name="connsiteX3" fmla="*/ 0 w 771525"/>
                      <a:gd name="connsiteY3" fmla="*/ 171450 h 17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71525" h="171450">
                        <a:moveTo>
                          <a:pt x="0" y="0"/>
                        </a:moveTo>
                        <a:lnTo>
                          <a:pt x="771525" y="0"/>
                        </a:lnTo>
                        <a:lnTo>
                          <a:pt x="771525" y="171450"/>
                        </a:lnTo>
                        <a:lnTo>
                          <a:pt x="0" y="17145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78" name="자유형: 도형 77">
                    <a:extLst>
                      <a:ext uri="{FF2B5EF4-FFF2-40B4-BE49-F238E27FC236}">
                        <a16:creationId xmlns:a16="http://schemas.microsoft.com/office/drawing/2014/main" id="{EDF13BB2-AFB4-FB18-A680-B656201F11A0}"/>
                      </a:ext>
                    </a:extLst>
                  </p:cNvPr>
                  <p:cNvSpPr/>
                  <p:nvPr/>
                </p:nvSpPr>
                <p:spPr>
                  <a:xfrm>
                    <a:off x="-6659134" y="8880133"/>
                    <a:ext cx="771525" cy="171450"/>
                  </a:xfrm>
                  <a:custGeom>
                    <a:avLst/>
                    <a:gdLst>
                      <a:gd name="connsiteX0" fmla="*/ 0 w 771525"/>
                      <a:gd name="connsiteY0" fmla="*/ 0 h 171450"/>
                      <a:gd name="connsiteX1" fmla="*/ 771525 w 771525"/>
                      <a:gd name="connsiteY1" fmla="*/ 0 h 171450"/>
                      <a:gd name="connsiteX2" fmla="*/ 771525 w 771525"/>
                      <a:gd name="connsiteY2" fmla="*/ 171450 h 171450"/>
                      <a:gd name="connsiteX3" fmla="*/ 0 w 771525"/>
                      <a:gd name="connsiteY3" fmla="*/ 171450 h 17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71525" h="171450">
                        <a:moveTo>
                          <a:pt x="0" y="0"/>
                        </a:moveTo>
                        <a:lnTo>
                          <a:pt x="771525" y="0"/>
                        </a:lnTo>
                        <a:lnTo>
                          <a:pt x="771525" y="171450"/>
                        </a:lnTo>
                        <a:lnTo>
                          <a:pt x="0" y="17145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79" name="자유형: 도형 78">
                    <a:extLst>
                      <a:ext uri="{FF2B5EF4-FFF2-40B4-BE49-F238E27FC236}">
                        <a16:creationId xmlns:a16="http://schemas.microsoft.com/office/drawing/2014/main" id="{4C76DB9B-99D1-B7DB-080E-5844F68E2269}"/>
                      </a:ext>
                    </a:extLst>
                  </p:cNvPr>
                  <p:cNvSpPr/>
                  <p:nvPr/>
                </p:nvSpPr>
                <p:spPr>
                  <a:xfrm>
                    <a:off x="-6659134" y="9223033"/>
                    <a:ext cx="771525" cy="171450"/>
                  </a:xfrm>
                  <a:custGeom>
                    <a:avLst/>
                    <a:gdLst>
                      <a:gd name="connsiteX0" fmla="*/ 0 w 771525"/>
                      <a:gd name="connsiteY0" fmla="*/ 0 h 171450"/>
                      <a:gd name="connsiteX1" fmla="*/ 771525 w 771525"/>
                      <a:gd name="connsiteY1" fmla="*/ 0 h 171450"/>
                      <a:gd name="connsiteX2" fmla="*/ 771525 w 771525"/>
                      <a:gd name="connsiteY2" fmla="*/ 171450 h 171450"/>
                      <a:gd name="connsiteX3" fmla="*/ 0 w 771525"/>
                      <a:gd name="connsiteY3" fmla="*/ 171450 h 17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71525" h="171450">
                        <a:moveTo>
                          <a:pt x="0" y="0"/>
                        </a:moveTo>
                        <a:lnTo>
                          <a:pt x="771525" y="0"/>
                        </a:lnTo>
                        <a:lnTo>
                          <a:pt x="771525" y="171450"/>
                        </a:lnTo>
                        <a:lnTo>
                          <a:pt x="0" y="17145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80" name="자유형: 도형 79">
                    <a:extLst>
                      <a:ext uri="{FF2B5EF4-FFF2-40B4-BE49-F238E27FC236}">
                        <a16:creationId xmlns:a16="http://schemas.microsoft.com/office/drawing/2014/main" id="{69CC87D2-7DA4-3F90-B7BD-EB59CC9CB1A5}"/>
                      </a:ext>
                    </a:extLst>
                  </p:cNvPr>
                  <p:cNvSpPr/>
                  <p:nvPr/>
                </p:nvSpPr>
                <p:spPr>
                  <a:xfrm>
                    <a:off x="-6659134" y="9565933"/>
                    <a:ext cx="1371600" cy="171450"/>
                  </a:xfrm>
                  <a:custGeom>
                    <a:avLst/>
                    <a:gdLst>
                      <a:gd name="connsiteX0" fmla="*/ 0 w 1371600"/>
                      <a:gd name="connsiteY0" fmla="*/ 0 h 171450"/>
                      <a:gd name="connsiteX1" fmla="*/ 1371600 w 1371600"/>
                      <a:gd name="connsiteY1" fmla="*/ 0 h 171450"/>
                      <a:gd name="connsiteX2" fmla="*/ 1371600 w 1371600"/>
                      <a:gd name="connsiteY2" fmla="*/ 171450 h 171450"/>
                      <a:gd name="connsiteX3" fmla="*/ 0 w 1371600"/>
                      <a:gd name="connsiteY3" fmla="*/ 171450 h 17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71600" h="171450">
                        <a:moveTo>
                          <a:pt x="0" y="0"/>
                        </a:moveTo>
                        <a:lnTo>
                          <a:pt x="1371600" y="0"/>
                        </a:lnTo>
                        <a:lnTo>
                          <a:pt x="1371600" y="171450"/>
                        </a:lnTo>
                        <a:lnTo>
                          <a:pt x="0" y="17145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81" name="자유형: 도형 80">
                    <a:extLst>
                      <a:ext uri="{FF2B5EF4-FFF2-40B4-BE49-F238E27FC236}">
                        <a16:creationId xmlns:a16="http://schemas.microsoft.com/office/drawing/2014/main" id="{7238A897-45C7-F95E-0946-FD694562C8A8}"/>
                      </a:ext>
                    </a:extLst>
                  </p:cNvPr>
                  <p:cNvSpPr/>
                  <p:nvPr/>
                </p:nvSpPr>
                <p:spPr>
                  <a:xfrm>
                    <a:off x="-4944634" y="6308384"/>
                    <a:ext cx="188595" cy="186872"/>
                  </a:xfrm>
                  <a:custGeom>
                    <a:avLst/>
                    <a:gdLst>
                      <a:gd name="connsiteX0" fmla="*/ 188595 w 188595"/>
                      <a:gd name="connsiteY0" fmla="*/ 18868 h 186872"/>
                      <a:gd name="connsiteX1" fmla="*/ 0 w 188595"/>
                      <a:gd name="connsiteY1" fmla="*/ 0 h 186872"/>
                      <a:gd name="connsiteX2" fmla="*/ 0 w 188595"/>
                      <a:gd name="connsiteY2" fmla="*/ 171450 h 186872"/>
                      <a:gd name="connsiteX3" fmla="*/ 154305 w 188595"/>
                      <a:gd name="connsiteY3" fmla="*/ 186873 h 1868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88595" h="186872">
                        <a:moveTo>
                          <a:pt x="188595" y="18868"/>
                        </a:moveTo>
                        <a:cubicBezTo>
                          <a:pt x="126521" y="6276"/>
                          <a:pt x="63338" y="-38"/>
                          <a:pt x="0" y="0"/>
                        </a:cubicBezTo>
                        <a:lnTo>
                          <a:pt x="0" y="171450"/>
                        </a:lnTo>
                        <a:cubicBezTo>
                          <a:pt x="51818" y="171450"/>
                          <a:pt x="103517" y="176617"/>
                          <a:pt x="154305" y="18687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82" name="자유형: 도형 81">
                    <a:extLst>
                      <a:ext uri="{FF2B5EF4-FFF2-40B4-BE49-F238E27FC236}">
                        <a16:creationId xmlns:a16="http://schemas.microsoft.com/office/drawing/2014/main" id="{6F888BC7-A278-2791-4DF9-B23AFEEAA037}"/>
                      </a:ext>
                    </a:extLst>
                  </p:cNvPr>
                  <p:cNvSpPr/>
                  <p:nvPr/>
                </p:nvSpPr>
                <p:spPr>
                  <a:xfrm>
                    <a:off x="-5618070" y="6327252"/>
                    <a:ext cx="519131" cy="384038"/>
                  </a:xfrm>
                  <a:custGeom>
                    <a:avLst/>
                    <a:gdLst>
                      <a:gd name="connsiteX0" fmla="*/ 519131 w 519131"/>
                      <a:gd name="connsiteY0" fmla="*/ 168001 h 384038"/>
                      <a:gd name="connsiteX1" fmla="*/ 484841 w 519131"/>
                      <a:gd name="connsiteY1" fmla="*/ 0 h 384038"/>
                      <a:gd name="connsiteX2" fmla="*/ 0 w 519131"/>
                      <a:gd name="connsiteY2" fmla="*/ 264023 h 384038"/>
                      <a:gd name="connsiteX3" fmla="*/ 122425 w 519131"/>
                      <a:gd name="connsiteY3" fmla="*/ 384038 h 384038"/>
                      <a:gd name="connsiteX4" fmla="*/ 122387 w 519131"/>
                      <a:gd name="connsiteY4" fmla="*/ 384038 h 384038"/>
                      <a:gd name="connsiteX5" fmla="*/ 519132 w 519131"/>
                      <a:gd name="connsiteY5" fmla="*/ 168001 h 384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19131" h="384038">
                        <a:moveTo>
                          <a:pt x="519131" y="168001"/>
                        </a:moveTo>
                        <a:lnTo>
                          <a:pt x="484841" y="0"/>
                        </a:lnTo>
                        <a:cubicBezTo>
                          <a:pt x="300380" y="37352"/>
                          <a:pt x="131419" y="129352"/>
                          <a:pt x="0" y="264023"/>
                        </a:cubicBezTo>
                        <a:lnTo>
                          <a:pt x="122425" y="384038"/>
                        </a:lnTo>
                        <a:lnTo>
                          <a:pt x="122387" y="384038"/>
                        </a:lnTo>
                        <a:cubicBezTo>
                          <a:pt x="229999" y="273860"/>
                          <a:pt x="368236" y="198617"/>
                          <a:pt x="519132" y="16800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83" name="자유형: 도형 82">
                    <a:extLst>
                      <a:ext uri="{FF2B5EF4-FFF2-40B4-BE49-F238E27FC236}">
                        <a16:creationId xmlns:a16="http://schemas.microsoft.com/office/drawing/2014/main" id="{0ECCF02A-81C7-CC72-5654-7AB388F61F4D}"/>
                      </a:ext>
                    </a:extLst>
                  </p:cNvPr>
                  <p:cNvSpPr/>
                  <p:nvPr/>
                </p:nvSpPr>
                <p:spPr>
                  <a:xfrm>
                    <a:off x="-6659134" y="7851433"/>
                    <a:ext cx="171450" cy="171450"/>
                  </a:xfrm>
                  <a:custGeom>
                    <a:avLst/>
                    <a:gdLst>
                      <a:gd name="connsiteX0" fmla="*/ 0 w 171450"/>
                      <a:gd name="connsiteY0" fmla="*/ 0 h 171450"/>
                      <a:gd name="connsiteX1" fmla="*/ 171450 w 171450"/>
                      <a:gd name="connsiteY1" fmla="*/ 0 h 171450"/>
                      <a:gd name="connsiteX2" fmla="*/ 171450 w 171450"/>
                      <a:gd name="connsiteY2" fmla="*/ 171450 h 171450"/>
                      <a:gd name="connsiteX3" fmla="*/ 0 w 171450"/>
                      <a:gd name="connsiteY3" fmla="*/ 171450 h 17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71450" h="171450">
                        <a:moveTo>
                          <a:pt x="0" y="0"/>
                        </a:moveTo>
                        <a:lnTo>
                          <a:pt x="171450" y="0"/>
                        </a:lnTo>
                        <a:lnTo>
                          <a:pt x="171450" y="171450"/>
                        </a:lnTo>
                        <a:lnTo>
                          <a:pt x="0" y="17145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84" name="자유형: 도형 83">
                    <a:extLst>
                      <a:ext uri="{FF2B5EF4-FFF2-40B4-BE49-F238E27FC236}">
                        <a16:creationId xmlns:a16="http://schemas.microsoft.com/office/drawing/2014/main" id="{26E20309-0417-8C61-F187-E1DBC3E254B5}"/>
                      </a:ext>
                    </a:extLst>
                  </p:cNvPr>
                  <p:cNvSpPr/>
                  <p:nvPr/>
                </p:nvSpPr>
                <p:spPr>
                  <a:xfrm>
                    <a:off x="-3744484" y="8194333"/>
                    <a:ext cx="514350" cy="171450"/>
                  </a:xfrm>
                  <a:custGeom>
                    <a:avLst/>
                    <a:gdLst>
                      <a:gd name="connsiteX0" fmla="*/ 0 w 514350"/>
                      <a:gd name="connsiteY0" fmla="*/ 0 h 171450"/>
                      <a:gd name="connsiteX1" fmla="*/ 514350 w 514350"/>
                      <a:gd name="connsiteY1" fmla="*/ 0 h 171450"/>
                      <a:gd name="connsiteX2" fmla="*/ 514350 w 514350"/>
                      <a:gd name="connsiteY2" fmla="*/ 171450 h 171450"/>
                      <a:gd name="connsiteX3" fmla="*/ 0 w 514350"/>
                      <a:gd name="connsiteY3" fmla="*/ 171450 h 17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14350" h="171450">
                        <a:moveTo>
                          <a:pt x="0" y="0"/>
                        </a:moveTo>
                        <a:lnTo>
                          <a:pt x="514350" y="0"/>
                        </a:lnTo>
                        <a:lnTo>
                          <a:pt x="514350" y="171450"/>
                        </a:lnTo>
                        <a:lnTo>
                          <a:pt x="0" y="17145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85" name="자유형: 도형 84">
                    <a:extLst>
                      <a:ext uri="{FF2B5EF4-FFF2-40B4-BE49-F238E27FC236}">
                        <a16:creationId xmlns:a16="http://schemas.microsoft.com/office/drawing/2014/main" id="{6AC655AC-4EE1-C671-8F21-E650CAFE1EE3}"/>
                      </a:ext>
                    </a:extLst>
                  </p:cNvPr>
                  <p:cNvSpPr/>
                  <p:nvPr/>
                </p:nvSpPr>
                <p:spPr>
                  <a:xfrm>
                    <a:off x="-4001659" y="8537233"/>
                    <a:ext cx="771525" cy="171450"/>
                  </a:xfrm>
                  <a:custGeom>
                    <a:avLst/>
                    <a:gdLst>
                      <a:gd name="connsiteX0" fmla="*/ 0 w 771525"/>
                      <a:gd name="connsiteY0" fmla="*/ 0 h 171450"/>
                      <a:gd name="connsiteX1" fmla="*/ 771525 w 771525"/>
                      <a:gd name="connsiteY1" fmla="*/ 0 h 171450"/>
                      <a:gd name="connsiteX2" fmla="*/ 771525 w 771525"/>
                      <a:gd name="connsiteY2" fmla="*/ 171450 h 171450"/>
                      <a:gd name="connsiteX3" fmla="*/ 0 w 771525"/>
                      <a:gd name="connsiteY3" fmla="*/ 171450 h 17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71525" h="171450">
                        <a:moveTo>
                          <a:pt x="0" y="0"/>
                        </a:moveTo>
                        <a:lnTo>
                          <a:pt x="771525" y="0"/>
                        </a:lnTo>
                        <a:lnTo>
                          <a:pt x="771525" y="171450"/>
                        </a:lnTo>
                        <a:lnTo>
                          <a:pt x="0" y="17145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86" name="자유형: 도형 85">
                    <a:extLst>
                      <a:ext uri="{FF2B5EF4-FFF2-40B4-BE49-F238E27FC236}">
                        <a16:creationId xmlns:a16="http://schemas.microsoft.com/office/drawing/2014/main" id="{40B80E1F-8BC0-F4B7-0571-BFEC265E435D}"/>
                      </a:ext>
                    </a:extLst>
                  </p:cNvPr>
                  <p:cNvSpPr/>
                  <p:nvPr/>
                </p:nvSpPr>
                <p:spPr>
                  <a:xfrm>
                    <a:off x="-4001659" y="8880133"/>
                    <a:ext cx="771525" cy="171450"/>
                  </a:xfrm>
                  <a:custGeom>
                    <a:avLst/>
                    <a:gdLst>
                      <a:gd name="connsiteX0" fmla="*/ 0 w 771525"/>
                      <a:gd name="connsiteY0" fmla="*/ 0 h 171450"/>
                      <a:gd name="connsiteX1" fmla="*/ 771525 w 771525"/>
                      <a:gd name="connsiteY1" fmla="*/ 0 h 171450"/>
                      <a:gd name="connsiteX2" fmla="*/ 771525 w 771525"/>
                      <a:gd name="connsiteY2" fmla="*/ 171450 h 171450"/>
                      <a:gd name="connsiteX3" fmla="*/ 0 w 771525"/>
                      <a:gd name="connsiteY3" fmla="*/ 171450 h 17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71525" h="171450">
                        <a:moveTo>
                          <a:pt x="0" y="0"/>
                        </a:moveTo>
                        <a:lnTo>
                          <a:pt x="771525" y="0"/>
                        </a:lnTo>
                        <a:lnTo>
                          <a:pt x="771525" y="171450"/>
                        </a:lnTo>
                        <a:lnTo>
                          <a:pt x="0" y="17145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87" name="자유형: 도형 86">
                    <a:extLst>
                      <a:ext uri="{FF2B5EF4-FFF2-40B4-BE49-F238E27FC236}">
                        <a16:creationId xmlns:a16="http://schemas.microsoft.com/office/drawing/2014/main" id="{89712D68-EB1C-74CB-48D1-435E343446F6}"/>
                      </a:ext>
                    </a:extLst>
                  </p:cNvPr>
                  <p:cNvSpPr/>
                  <p:nvPr/>
                </p:nvSpPr>
                <p:spPr>
                  <a:xfrm>
                    <a:off x="-4001659" y="9223033"/>
                    <a:ext cx="771525" cy="171450"/>
                  </a:xfrm>
                  <a:custGeom>
                    <a:avLst/>
                    <a:gdLst>
                      <a:gd name="connsiteX0" fmla="*/ 0 w 771525"/>
                      <a:gd name="connsiteY0" fmla="*/ 0 h 171450"/>
                      <a:gd name="connsiteX1" fmla="*/ 771525 w 771525"/>
                      <a:gd name="connsiteY1" fmla="*/ 0 h 171450"/>
                      <a:gd name="connsiteX2" fmla="*/ 771525 w 771525"/>
                      <a:gd name="connsiteY2" fmla="*/ 171450 h 171450"/>
                      <a:gd name="connsiteX3" fmla="*/ 0 w 771525"/>
                      <a:gd name="connsiteY3" fmla="*/ 171450 h 17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771525" h="171450">
                        <a:moveTo>
                          <a:pt x="0" y="0"/>
                        </a:moveTo>
                        <a:lnTo>
                          <a:pt x="771525" y="0"/>
                        </a:lnTo>
                        <a:lnTo>
                          <a:pt x="771525" y="171450"/>
                        </a:lnTo>
                        <a:lnTo>
                          <a:pt x="0" y="17145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88" name="자유형: 도형 87">
                    <a:extLst>
                      <a:ext uri="{FF2B5EF4-FFF2-40B4-BE49-F238E27FC236}">
                        <a16:creationId xmlns:a16="http://schemas.microsoft.com/office/drawing/2014/main" id="{39A90335-ECF0-3417-B113-ED200B1C4AB0}"/>
                      </a:ext>
                    </a:extLst>
                  </p:cNvPr>
                  <p:cNvSpPr/>
                  <p:nvPr/>
                </p:nvSpPr>
                <p:spPr>
                  <a:xfrm>
                    <a:off x="-4601734" y="9565933"/>
                    <a:ext cx="1371600" cy="171450"/>
                  </a:xfrm>
                  <a:custGeom>
                    <a:avLst/>
                    <a:gdLst>
                      <a:gd name="connsiteX0" fmla="*/ 0 w 1371600"/>
                      <a:gd name="connsiteY0" fmla="*/ 0 h 171450"/>
                      <a:gd name="connsiteX1" fmla="*/ 1371600 w 1371600"/>
                      <a:gd name="connsiteY1" fmla="*/ 0 h 171450"/>
                      <a:gd name="connsiteX2" fmla="*/ 1371600 w 1371600"/>
                      <a:gd name="connsiteY2" fmla="*/ 171450 h 171450"/>
                      <a:gd name="connsiteX3" fmla="*/ 0 w 1371600"/>
                      <a:gd name="connsiteY3" fmla="*/ 171450 h 17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371600" h="171450">
                        <a:moveTo>
                          <a:pt x="0" y="0"/>
                        </a:moveTo>
                        <a:lnTo>
                          <a:pt x="1371600" y="0"/>
                        </a:lnTo>
                        <a:lnTo>
                          <a:pt x="1371600" y="171450"/>
                        </a:lnTo>
                        <a:lnTo>
                          <a:pt x="0" y="17145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89" name="자유형: 도형 88">
                    <a:extLst>
                      <a:ext uri="{FF2B5EF4-FFF2-40B4-BE49-F238E27FC236}">
                        <a16:creationId xmlns:a16="http://schemas.microsoft.com/office/drawing/2014/main" id="{DBB06762-C284-A7F8-6FC0-2E1F15DCC1A6}"/>
                      </a:ext>
                    </a:extLst>
                  </p:cNvPr>
                  <p:cNvSpPr/>
                  <p:nvPr/>
                </p:nvSpPr>
                <p:spPr>
                  <a:xfrm>
                    <a:off x="-3401584" y="7851433"/>
                    <a:ext cx="171450" cy="171450"/>
                  </a:xfrm>
                  <a:custGeom>
                    <a:avLst/>
                    <a:gdLst>
                      <a:gd name="connsiteX0" fmla="*/ 0 w 171450"/>
                      <a:gd name="connsiteY0" fmla="*/ 0 h 171450"/>
                      <a:gd name="connsiteX1" fmla="*/ 171450 w 171450"/>
                      <a:gd name="connsiteY1" fmla="*/ 0 h 171450"/>
                      <a:gd name="connsiteX2" fmla="*/ 171450 w 171450"/>
                      <a:gd name="connsiteY2" fmla="*/ 171450 h 171450"/>
                      <a:gd name="connsiteX3" fmla="*/ 0 w 171450"/>
                      <a:gd name="connsiteY3" fmla="*/ 171450 h 17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71450" h="171450">
                        <a:moveTo>
                          <a:pt x="0" y="0"/>
                        </a:moveTo>
                        <a:lnTo>
                          <a:pt x="171450" y="0"/>
                        </a:lnTo>
                        <a:lnTo>
                          <a:pt x="171450" y="171450"/>
                        </a:lnTo>
                        <a:lnTo>
                          <a:pt x="0" y="171450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90" name="자유형: 도형 89">
                    <a:extLst>
                      <a:ext uri="{FF2B5EF4-FFF2-40B4-BE49-F238E27FC236}">
                        <a16:creationId xmlns:a16="http://schemas.microsoft.com/office/drawing/2014/main" id="{90E7E34A-73D8-09BF-D19B-4399F042AD6D}"/>
                      </a:ext>
                    </a:extLst>
                  </p:cNvPr>
                  <p:cNvSpPr/>
                  <p:nvPr/>
                </p:nvSpPr>
                <p:spPr>
                  <a:xfrm>
                    <a:off x="-3570170" y="6708427"/>
                    <a:ext cx="213966" cy="218947"/>
                  </a:xfrm>
                  <a:custGeom>
                    <a:avLst/>
                    <a:gdLst>
                      <a:gd name="connsiteX0" fmla="*/ 46808 w 213966"/>
                      <a:gd name="connsiteY0" fmla="*/ 218939 h 218947"/>
                      <a:gd name="connsiteX1" fmla="*/ 213967 w 213966"/>
                      <a:gd name="connsiteY1" fmla="*/ 181051 h 218947"/>
                      <a:gd name="connsiteX2" fmla="*/ 161575 w 213966"/>
                      <a:gd name="connsiteY2" fmla="*/ 0 h 218947"/>
                      <a:gd name="connsiteX3" fmla="*/ 0 w 213966"/>
                      <a:gd name="connsiteY3" fmla="*/ 57099 h 218947"/>
                      <a:gd name="connsiteX4" fmla="*/ 46804 w 213966"/>
                      <a:gd name="connsiteY4" fmla="*/ 218948 h 2189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13966" h="218947">
                        <a:moveTo>
                          <a:pt x="46808" y="218939"/>
                        </a:moveTo>
                        <a:lnTo>
                          <a:pt x="213967" y="181051"/>
                        </a:lnTo>
                        <a:cubicBezTo>
                          <a:pt x="200074" y="119743"/>
                          <a:pt x="182585" y="59273"/>
                          <a:pt x="161575" y="0"/>
                        </a:cubicBezTo>
                        <a:lnTo>
                          <a:pt x="0" y="57099"/>
                        </a:lnTo>
                        <a:cubicBezTo>
                          <a:pt x="18715" y="110103"/>
                          <a:pt x="34328" y="164142"/>
                          <a:pt x="46804" y="21894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91" name="자유형: 도형 90">
                    <a:extLst>
                      <a:ext uri="{FF2B5EF4-FFF2-40B4-BE49-F238E27FC236}">
                        <a16:creationId xmlns:a16="http://schemas.microsoft.com/office/drawing/2014/main" id="{29609C31-6B0A-21F2-B94E-DF3800E7AE2E}"/>
                      </a:ext>
                    </a:extLst>
                  </p:cNvPr>
                  <p:cNvSpPr/>
                  <p:nvPr/>
                </p:nvSpPr>
                <p:spPr>
                  <a:xfrm>
                    <a:off x="-4138826" y="5894069"/>
                    <a:ext cx="641906" cy="689054"/>
                  </a:xfrm>
                  <a:custGeom>
                    <a:avLst/>
                    <a:gdLst>
                      <a:gd name="connsiteX0" fmla="*/ 489669 w 641906"/>
                      <a:gd name="connsiteY0" fmla="*/ 689055 h 689054"/>
                      <a:gd name="connsiteX1" fmla="*/ 641907 w 641906"/>
                      <a:gd name="connsiteY1" fmla="*/ 610372 h 689054"/>
                      <a:gd name="connsiteX2" fmla="*/ 94795 w 641906"/>
                      <a:gd name="connsiteY2" fmla="*/ 0 h 689054"/>
                      <a:gd name="connsiteX3" fmla="*/ 0 w 641906"/>
                      <a:gd name="connsiteY3" fmla="*/ 142823 h 689054"/>
                      <a:gd name="connsiteX4" fmla="*/ 489661 w 641906"/>
                      <a:gd name="connsiteY4" fmla="*/ 689053 h 689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41906" h="689054">
                        <a:moveTo>
                          <a:pt x="489669" y="689055"/>
                        </a:moveTo>
                        <a:lnTo>
                          <a:pt x="641907" y="610372"/>
                        </a:lnTo>
                        <a:cubicBezTo>
                          <a:pt x="514240" y="363837"/>
                          <a:pt x="325988" y="153776"/>
                          <a:pt x="94795" y="0"/>
                        </a:cubicBezTo>
                        <a:lnTo>
                          <a:pt x="0" y="142823"/>
                        </a:lnTo>
                        <a:cubicBezTo>
                          <a:pt x="206886" y="280443"/>
                          <a:pt x="375387" y="468421"/>
                          <a:pt x="489661" y="68905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</p:grpSp>
          </p:grpSp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EA3A929F-28ED-1C03-4FB3-C8D49E26C584}"/>
                  </a:ext>
                </a:extLst>
              </p:cNvPr>
              <p:cNvGrpSpPr/>
              <p:nvPr/>
            </p:nvGrpSpPr>
            <p:grpSpPr>
              <a:xfrm>
                <a:off x="5993555" y="2385970"/>
                <a:ext cx="352864" cy="329150"/>
                <a:chOff x="-5565468" y="538166"/>
                <a:chExt cx="4571992" cy="4264742"/>
              </a:xfrm>
            </p:grpSpPr>
            <p:sp>
              <p:nvSpPr>
                <p:cNvPr id="67" name="사각형: 둥근 모서리 66">
                  <a:extLst>
                    <a:ext uri="{FF2B5EF4-FFF2-40B4-BE49-F238E27FC236}">
                      <a16:creationId xmlns:a16="http://schemas.microsoft.com/office/drawing/2014/main" id="{DC383619-2E2F-29A9-3A71-F397B83BE9C3}"/>
                    </a:ext>
                  </a:extLst>
                </p:cNvPr>
                <p:cNvSpPr/>
                <p:nvPr/>
              </p:nvSpPr>
              <p:spPr>
                <a:xfrm>
                  <a:off x="-3356204" y="2006219"/>
                  <a:ext cx="2213292" cy="1618169"/>
                </a:xfrm>
                <a:prstGeom prst="roundRect">
                  <a:avLst>
                    <a:gd name="adj" fmla="val 7249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grpSp>
              <p:nvGrpSpPr>
                <p:cNvPr id="68" name="그룹 67">
                  <a:extLst>
                    <a:ext uri="{FF2B5EF4-FFF2-40B4-BE49-F238E27FC236}">
                      <a16:creationId xmlns:a16="http://schemas.microsoft.com/office/drawing/2014/main" id="{CD890ADC-7160-1205-4A09-0665BC749B29}"/>
                    </a:ext>
                  </a:extLst>
                </p:cNvPr>
                <p:cNvGrpSpPr/>
                <p:nvPr/>
              </p:nvGrpSpPr>
              <p:grpSpPr>
                <a:xfrm>
                  <a:off x="-5565468" y="538166"/>
                  <a:ext cx="4571992" cy="4264742"/>
                  <a:chOff x="-5565468" y="538166"/>
                  <a:chExt cx="4571992" cy="4264742"/>
                </a:xfrm>
              </p:grpSpPr>
              <p:sp>
                <p:nvSpPr>
                  <p:cNvPr id="69" name="자유형: 도형 68">
                    <a:extLst>
                      <a:ext uri="{FF2B5EF4-FFF2-40B4-BE49-F238E27FC236}">
                        <a16:creationId xmlns:a16="http://schemas.microsoft.com/office/drawing/2014/main" id="{933BDF39-EB34-9877-D987-A96CD218B852}"/>
                      </a:ext>
                    </a:extLst>
                  </p:cNvPr>
                  <p:cNvSpPr/>
                  <p:nvPr/>
                </p:nvSpPr>
                <p:spPr>
                  <a:xfrm>
                    <a:off x="-5565468" y="538166"/>
                    <a:ext cx="4571992" cy="4264742"/>
                  </a:xfrm>
                  <a:custGeom>
                    <a:avLst/>
                    <a:gdLst>
                      <a:gd name="connsiteX0" fmla="*/ 4336106 w 4571992"/>
                      <a:gd name="connsiteY0" fmla="*/ 1345079 h 4264742"/>
                      <a:gd name="connsiteX1" fmla="*/ 3909088 w 4571992"/>
                      <a:gd name="connsiteY1" fmla="*/ 1345079 h 4264742"/>
                      <a:gd name="connsiteX2" fmla="*/ 3909088 w 4571992"/>
                      <a:gd name="connsiteY2" fmla="*/ 1204245 h 4264742"/>
                      <a:gd name="connsiteX3" fmla="*/ 3664042 w 4571992"/>
                      <a:gd name="connsiteY3" fmla="*/ 959199 h 4264742"/>
                      <a:gd name="connsiteX4" fmla="*/ 3314754 w 4571992"/>
                      <a:gd name="connsiteY4" fmla="*/ 959199 h 4264742"/>
                      <a:gd name="connsiteX5" fmla="*/ 3314716 w 4571992"/>
                      <a:gd name="connsiteY5" fmla="*/ 91427 h 4264742"/>
                      <a:gd name="connsiteX6" fmla="*/ 3223289 w 4571992"/>
                      <a:gd name="connsiteY6" fmla="*/ 0 h 4264742"/>
                      <a:gd name="connsiteX7" fmla="*/ 957406 w 4571992"/>
                      <a:gd name="connsiteY7" fmla="*/ 0 h 4264742"/>
                      <a:gd name="connsiteX8" fmla="*/ 921738 w 4571992"/>
                      <a:gd name="connsiteY8" fmla="*/ 7310 h 4264742"/>
                      <a:gd name="connsiteX9" fmla="*/ 892461 w 4571992"/>
                      <a:gd name="connsiteY9" fmla="*/ 27440 h 4264742"/>
                      <a:gd name="connsiteX10" fmla="*/ 26521 w 4571992"/>
                      <a:gd name="connsiteY10" fmla="*/ 893380 h 4264742"/>
                      <a:gd name="connsiteX11" fmla="*/ 6391 w 4571992"/>
                      <a:gd name="connsiteY11" fmla="*/ 923536 h 4264742"/>
                      <a:gd name="connsiteX12" fmla="*/ 918 w 4571992"/>
                      <a:gd name="connsiteY12" fmla="*/ 951894 h 4264742"/>
                      <a:gd name="connsiteX13" fmla="*/ 0 w 4571992"/>
                      <a:gd name="connsiteY13" fmla="*/ 958285 h 4264742"/>
                      <a:gd name="connsiteX14" fmla="*/ 0 w 4571992"/>
                      <a:gd name="connsiteY14" fmla="*/ 4173316 h 4264742"/>
                      <a:gd name="connsiteX15" fmla="*/ 91427 w 4571992"/>
                      <a:gd name="connsiteY15" fmla="*/ 4264743 h 4264742"/>
                      <a:gd name="connsiteX16" fmla="*/ 3224161 w 4571992"/>
                      <a:gd name="connsiteY16" fmla="*/ 4264743 h 4264742"/>
                      <a:gd name="connsiteX17" fmla="*/ 3315588 w 4571992"/>
                      <a:gd name="connsiteY17" fmla="*/ 4173316 h 4264742"/>
                      <a:gd name="connsiteX18" fmla="*/ 3315627 w 4571992"/>
                      <a:gd name="connsiteY18" fmla="*/ 3175673 h 4264742"/>
                      <a:gd name="connsiteX19" fmla="*/ 4336979 w 4571992"/>
                      <a:gd name="connsiteY19" fmla="*/ 3175673 h 4264742"/>
                      <a:gd name="connsiteX20" fmla="*/ 4571993 w 4571992"/>
                      <a:gd name="connsiteY20" fmla="*/ 2940659 h 4264742"/>
                      <a:gd name="connsiteX21" fmla="*/ 4571955 w 4571992"/>
                      <a:gd name="connsiteY21" fmla="*/ 1579150 h 4264742"/>
                      <a:gd name="connsiteX22" fmla="*/ 4336059 w 4571992"/>
                      <a:gd name="connsiteY22" fmla="*/ 1345047 h 4264742"/>
                      <a:gd name="connsiteX23" fmla="*/ 4388230 w 4571992"/>
                      <a:gd name="connsiteY23" fmla="*/ 1579182 h 4264742"/>
                      <a:gd name="connsiteX24" fmla="*/ 4388230 w 4571992"/>
                      <a:gd name="connsiteY24" fmla="*/ 1831576 h 4264742"/>
                      <a:gd name="connsiteX25" fmla="*/ 2252159 w 4571992"/>
                      <a:gd name="connsiteY25" fmla="*/ 1831576 h 4264742"/>
                      <a:gd name="connsiteX26" fmla="*/ 2252159 w 4571992"/>
                      <a:gd name="connsiteY26" fmla="*/ 1641374 h 4264742"/>
                      <a:gd name="connsiteX27" fmla="*/ 2252159 w 4571992"/>
                      <a:gd name="connsiteY27" fmla="*/ 1639537 h 4264742"/>
                      <a:gd name="connsiteX28" fmla="*/ 2252159 w 4571992"/>
                      <a:gd name="connsiteY28" fmla="*/ 1637700 h 4264742"/>
                      <a:gd name="connsiteX29" fmla="*/ 2252159 w 4571992"/>
                      <a:gd name="connsiteY29" fmla="*/ 1579185 h 4264742"/>
                      <a:gd name="connsiteX30" fmla="*/ 2304283 w 4571992"/>
                      <a:gd name="connsiteY30" fmla="*/ 1527061 h 4264742"/>
                      <a:gd name="connsiteX31" fmla="*/ 4336112 w 4571992"/>
                      <a:gd name="connsiteY31" fmla="*/ 1527061 h 4264742"/>
                      <a:gd name="connsiteX32" fmla="*/ 4388198 w 4571992"/>
                      <a:gd name="connsiteY32" fmla="*/ 1579185 h 4264742"/>
                      <a:gd name="connsiteX33" fmla="*/ 3726198 w 4571992"/>
                      <a:gd name="connsiteY33" fmla="*/ 1204245 h 4264742"/>
                      <a:gd name="connsiteX34" fmla="*/ 3726198 w 4571992"/>
                      <a:gd name="connsiteY34" fmla="*/ 1345079 h 4264742"/>
                      <a:gd name="connsiteX35" fmla="*/ 2914220 w 4571992"/>
                      <a:gd name="connsiteY35" fmla="*/ 1345079 h 4264742"/>
                      <a:gd name="connsiteX36" fmla="*/ 2914220 w 4571992"/>
                      <a:gd name="connsiteY36" fmla="*/ 1204245 h 4264742"/>
                      <a:gd name="connsiteX37" fmla="*/ 2976410 w 4571992"/>
                      <a:gd name="connsiteY37" fmla="*/ 1142056 h 4264742"/>
                      <a:gd name="connsiteX38" fmla="*/ 3663131 w 4571992"/>
                      <a:gd name="connsiteY38" fmla="*/ 1142056 h 4264742"/>
                      <a:gd name="connsiteX39" fmla="*/ 3726200 w 4571992"/>
                      <a:gd name="connsiteY39" fmla="*/ 1204245 h 4264742"/>
                      <a:gd name="connsiteX40" fmla="*/ 865922 w 4571992"/>
                      <a:gd name="connsiteY40" fmla="*/ 311784 h 4264742"/>
                      <a:gd name="connsiteX41" fmla="*/ 865922 w 4571992"/>
                      <a:gd name="connsiteY41" fmla="*/ 866812 h 4264742"/>
                      <a:gd name="connsiteX42" fmla="*/ 310855 w 4571992"/>
                      <a:gd name="connsiteY42" fmla="*/ 866850 h 4264742"/>
                      <a:gd name="connsiteX43" fmla="*/ 3131805 w 4571992"/>
                      <a:gd name="connsiteY43" fmla="*/ 4081921 h 4264742"/>
                      <a:gd name="connsiteX44" fmla="*/ 181983 w 4571992"/>
                      <a:gd name="connsiteY44" fmla="*/ 4081921 h 4264742"/>
                      <a:gd name="connsiteX45" fmla="*/ 181983 w 4571992"/>
                      <a:gd name="connsiteY45" fmla="*/ 1049705 h 4264742"/>
                      <a:gd name="connsiteX46" fmla="*/ 957408 w 4571992"/>
                      <a:gd name="connsiteY46" fmla="*/ 1049705 h 4264742"/>
                      <a:gd name="connsiteX47" fmla="*/ 1048835 w 4571992"/>
                      <a:gd name="connsiteY47" fmla="*/ 958278 h 4264742"/>
                      <a:gd name="connsiteX48" fmla="*/ 1048835 w 4571992"/>
                      <a:gd name="connsiteY48" fmla="*/ 182854 h 4264742"/>
                      <a:gd name="connsiteX49" fmla="*/ 3131805 w 4571992"/>
                      <a:gd name="connsiteY49" fmla="*/ 182854 h 4264742"/>
                      <a:gd name="connsiteX50" fmla="*/ 3131805 w 4571992"/>
                      <a:gd name="connsiteY50" fmla="*/ 959160 h 4264742"/>
                      <a:gd name="connsiteX51" fmla="*/ 2976354 w 4571992"/>
                      <a:gd name="connsiteY51" fmla="*/ 959160 h 4264742"/>
                      <a:gd name="connsiteX52" fmla="*/ 2731308 w 4571992"/>
                      <a:gd name="connsiteY52" fmla="*/ 1204206 h 4264742"/>
                      <a:gd name="connsiteX53" fmla="*/ 2731308 w 4571992"/>
                      <a:gd name="connsiteY53" fmla="*/ 1345040 h 4264742"/>
                      <a:gd name="connsiteX54" fmla="*/ 2304290 w 4571992"/>
                      <a:gd name="connsiteY54" fmla="*/ 1345040 h 4264742"/>
                      <a:gd name="connsiteX55" fmla="*/ 2072950 w 4571992"/>
                      <a:gd name="connsiteY55" fmla="*/ 1548938 h 4264742"/>
                      <a:gd name="connsiteX56" fmla="*/ 712322 w 4571992"/>
                      <a:gd name="connsiteY56" fmla="*/ 1548976 h 4264742"/>
                      <a:gd name="connsiteX57" fmla="*/ 620895 w 4571992"/>
                      <a:gd name="connsiteY57" fmla="*/ 1640403 h 4264742"/>
                      <a:gd name="connsiteX58" fmla="*/ 712322 w 4571992"/>
                      <a:gd name="connsiteY58" fmla="*/ 1731830 h 4264742"/>
                      <a:gd name="connsiteX59" fmla="*/ 2069325 w 4571992"/>
                      <a:gd name="connsiteY59" fmla="*/ 1731830 h 4264742"/>
                      <a:gd name="connsiteX60" fmla="*/ 2069325 w 4571992"/>
                      <a:gd name="connsiteY60" fmla="*/ 2166157 h 4264742"/>
                      <a:gd name="connsiteX61" fmla="*/ 712322 w 4571992"/>
                      <a:gd name="connsiteY61" fmla="*/ 2166196 h 4264742"/>
                      <a:gd name="connsiteX62" fmla="*/ 620895 w 4571992"/>
                      <a:gd name="connsiteY62" fmla="*/ 2257623 h 4264742"/>
                      <a:gd name="connsiteX63" fmla="*/ 712322 w 4571992"/>
                      <a:gd name="connsiteY63" fmla="*/ 2349049 h 4264742"/>
                      <a:gd name="connsiteX64" fmla="*/ 2069325 w 4571992"/>
                      <a:gd name="connsiteY64" fmla="*/ 2349049 h 4264742"/>
                      <a:gd name="connsiteX65" fmla="*/ 2069325 w 4571992"/>
                      <a:gd name="connsiteY65" fmla="*/ 2783376 h 4264742"/>
                      <a:gd name="connsiteX66" fmla="*/ 712322 w 4571992"/>
                      <a:gd name="connsiteY66" fmla="*/ 2783415 h 4264742"/>
                      <a:gd name="connsiteX67" fmla="*/ 620895 w 4571992"/>
                      <a:gd name="connsiteY67" fmla="*/ 2874842 h 4264742"/>
                      <a:gd name="connsiteX68" fmla="*/ 712322 w 4571992"/>
                      <a:gd name="connsiteY68" fmla="*/ 2966269 h 4264742"/>
                      <a:gd name="connsiteX69" fmla="*/ 2072068 w 4571992"/>
                      <a:gd name="connsiteY69" fmla="*/ 2966269 h 4264742"/>
                      <a:gd name="connsiteX70" fmla="*/ 2304329 w 4571992"/>
                      <a:gd name="connsiteY70" fmla="*/ 3176564 h 4264742"/>
                      <a:gd name="connsiteX71" fmla="*/ 3131844 w 4571992"/>
                      <a:gd name="connsiteY71" fmla="*/ 3176564 h 4264742"/>
                      <a:gd name="connsiteX72" fmla="*/ 4336070 w 4571992"/>
                      <a:gd name="connsiteY72" fmla="*/ 2992870 h 4264742"/>
                      <a:gd name="connsiteX73" fmla="*/ 2304241 w 4571992"/>
                      <a:gd name="connsiteY73" fmla="*/ 2992870 h 4264742"/>
                      <a:gd name="connsiteX74" fmla="*/ 2252117 w 4571992"/>
                      <a:gd name="connsiteY74" fmla="*/ 2940747 h 4264742"/>
                      <a:gd name="connsiteX75" fmla="*/ 2252117 w 4571992"/>
                      <a:gd name="connsiteY75" fmla="*/ 2875841 h 4264742"/>
                      <a:gd name="connsiteX76" fmla="*/ 2252117 w 4571992"/>
                      <a:gd name="connsiteY76" fmla="*/ 2874004 h 4264742"/>
                      <a:gd name="connsiteX77" fmla="*/ 2252117 w 4571992"/>
                      <a:gd name="connsiteY77" fmla="*/ 2872167 h 4264742"/>
                      <a:gd name="connsiteX78" fmla="*/ 2252117 w 4571992"/>
                      <a:gd name="connsiteY78" fmla="*/ 2258621 h 4264742"/>
                      <a:gd name="connsiteX79" fmla="*/ 2252117 w 4571992"/>
                      <a:gd name="connsiteY79" fmla="*/ 2256784 h 4264742"/>
                      <a:gd name="connsiteX80" fmla="*/ 2252117 w 4571992"/>
                      <a:gd name="connsiteY80" fmla="*/ 2254947 h 4264742"/>
                      <a:gd name="connsiteX81" fmla="*/ 2252117 w 4571992"/>
                      <a:gd name="connsiteY81" fmla="*/ 2022686 h 4264742"/>
                      <a:gd name="connsiteX82" fmla="*/ 2552037 w 4571992"/>
                      <a:gd name="connsiteY82" fmla="*/ 2096739 h 4264742"/>
                      <a:gd name="connsiteX83" fmla="*/ 2552037 w 4571992"/>
                      <a:gd name="connsiteY83" fmla="*/ 2221995 h 4264742"/>
                      <a:gd name="connsiteX84" fmla="*/ 2643464 w 4571992"/>
                      <a:gd name="connsiteY84" fmla="*/ 2313422 h 4264742"/>
                      <a:gd name="connsiteX85" fmla="*/ 2734891 w 4571992"/>
                      <a:gd name="connsiteY85" fmla="*/ 2221995 h 4264742"/>
                      <a:gd name="connsiteX86" fmla="*/ 2734891 w 4571992"/>
                      <a:gd name="connsiteY86" fmla="*/ 2130568 h 4264742"/>
                      <a:gd name="connsiteX87" fmla="*/ 3320113 w 4571992"/>
                      <a:gd name="connsiteY87" fmla="*/ 2176301 h 4264742"/>
                      <a:gd name="connsiteX88" fmla="*/ 3905336 w 4571992"/>
                      <a:gd name="connsiteY88" fmla="*/ 2130568 h 4264742"/>
                      <a:gd name="connsiteX89" fmla="*/ 3905336 w 4571992"/>
                      <a:gd name="connsiteY89" fmla="*/ 2221995 h 4264742"/>
                      <a:gd name="connsiteX90" fmla="*/ 3996763 w 4571992"/>
                      <a:gd name="connsiteY90" fmla="*/ 2313422 h 4264742"/>
                      <a:gd name="connsiteX91" fmla="*/ 4088189 w 4571992"/>
                      <a:gd name="connsiteY91" fmla="*/ 2221995 h 4264742"/>
                      <a:gd name="connsiteX92" fmla="*/ 4088189 w 4571992"/>
                      <a:gd name="connsiteY92" fmla="*/ 2096739 h 4264742"/>
                      <a:gd name="connsiteX93" fmla="*/ 4388110 w 4571992"/>
                      <a:gd name="connsiteY93" fmla="*/ 2022686 h 4264742"/>
                      <a:gd name="connsiteX94" fmla="*/ 4388110 w 4571992"/>
                      <a:gd name="connsiteY94" fmla="*/ 2940747 h 4264742"/>
                      <a:gd name="connsiteX95" fmla="*/ 4336024 w 4571992"/>
                      <a:gd name="connsiteY95" fmla="*/ 2992870 h 4264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</a:cxnLst>
                    <a:rect l="l" t="t" r="r" b="b"/>
                    <a:pathLst>
                      <a:path w="4571992" h="4264742">
                        <a:moveTo>
                          <a:pt x="4336106" y="1345079"/>
                        </a:moveTo>
                        <a:lnTo>
                          <a:pt x="3909088" y="1345079"/>
                        </a:lnTo>
                        <a:lnTo>
                          <a:pt x="3909088" y="1204245"/>
                        </a:lnTo>
                        <a:cubicBezTo>
                          <a:pt x="3909088" y="1068927"/>
                          <a:pt x="3799370" y="959199"/>
                          <a:pt x="3664042" y="959199"/>
                        </a:cubicBezTo>
                        <a:lnTo>
                          <a:pt x="3314754" y="959199"/>
                        </a:lnTo>
                        <a:lnTo>
                          <a:pt x="3314716" y="91427"/>
                        </a:lnTo>
                        <a:cubicBezTo>
                          <a:pt x="3314716" y="41140"/>
                          <a:pt x="3273576" y="0"/>
                          <a:pt x="3223289" y="0"/>
                        </a:cubicBezTo>
                        <a:lnTo>
                          <a:pt x="957406" y="0"/>
                        </a:lnTo>
                        <a:cubicBezTo>
                          <a:pt x="945504" y="0"/>
                          <a:pt x="933640" y="2755"/>
                          <a:pt x="921738" y="7310"/>
                        </a:cubicBezTo>
                        <a:cubicBezTo>
                          <a:pt x="910755" y="11864"/>
                          <a:pt x="900690" y="18293"/>
                          <a:pt x="892461" y="27440"/>
                        </a:cubicBezTo>
                        <a:lnTo>
                          <a:pt x="26521" y="893380"/>
                        </a:lnTo>
                        <a:cubicBezTo>
                          <a:pt x="18293" y="901608"/>
                          <a:pt x="10984" y="911673"/>
                          <a:pt x="6391" y="923536"/>
                        </a:cubicBezTo>
                        <a:cubicBezTo>
                          <a:pt x="2717" y="932683"/>
                          <a:pt x="918" y="942748"/>
                          <a:pt x="918" y="951894"/>
                        </a:cubicBezTo>
                        <a:cubicBezTo>
                          <a:pt x="918" y="953731"/>
                          <a:pt x="0" y="956448"/>
                          <a:pt x="0" y="958285"/>
                        </a:cubicBezTo>
                        <a:lnTo>
                          <a:pt x="0" y="4173316"/>
                        </a:lnTo>
                        <a:cubicBezTo>
                          <a:pt x="0" y="4223603"/>
                          <a:pt x="41140" y="4264743"/>
                          <a:pt x="91427" y="4264743"/>
                        </a:cubicBezTo>
                        <a:lnTo>
                          <a:pt x="3224161" y="4264743"/>
                        </a:lnTo>
                        <a:cubicBezTo>
                          <a:pt x="3274448" y="4264743"/>
                          <a:pt x="3315588" y="4223603"/>
                          <a:pt x="3315588" y="4173316"/>
                        </a:cubicBezTo>
                        <a:lnTo>
                          <a:pt x="3315627" y="3175673"/>
                        </a:lnTo>
                        <a:lnTo>
                          <a:pt x="4336979" y="3175673"/>
                        </a:lnTo>
                        <a:cubicBezTo>
                          <a:pt x="4466830" y="3175673"/>
                          <a:pt x="4571993" y="3070510"/>
                          <a:pt x="4571993" y="2940659"/>
                        </a:cubicBezTo>
                        <a:lnTo>
                          <a:pt x="4571955" y="1579150"/>
                        </a:lnTo>
                        <a:cubicBezTo>
                          <a:pt x="4571036" y="1450220"/>
                          <a:pt x="4465911" y="1345047"/>
                          <a:pt x="4336059" y="1345047"/>
                        </a:cubicBezTo>
                        <a:close/>
                        <a:moveTo>
                          <a:pt x="4388230" y="1579182"/>
                        </a:moveTo>
                        <a:lnTo>
                          <a:pt x="4388230" y="1831576"/>
                        </a:lnTo>
                        <a:cubicBezTo>
                          <a:pt x="3687813" y="2045545"/>
                          <a:pt x="2952557" y="2045545"/>
                          <a:pt x="2252159" y="1831576"/>
                        </a:cubicBezTo>
                        <a:lnTo>
                          <a:pt x="2252159" y="1641374"/>
                        </a:lnTo>
                        <a:lnTo>
                          <a:pt x="2252159" y="1639537"/>
                        </a:lnTo>
                        <a:lnTo>
                          <a:pt x="2252159" y="1637700"/>
                        </a:lnTo>
                        <a:lnTo>
                          <a:pt x="2252159" y="1579185"/>
                        </a:lnTo>
                        <a:cubicBezTo>
                          <a:pt x="2252159" y="1550827"/>
                          <a:pt x="2275006" y="1527061"/>
                          <a:pt x="2304283" y="1527061"/>
                        </a:cubicBezTo>
                        <a:lnTo>
                          <a:pt x="4336112" y="1527061"/>
                        </a:lnTo>
                        <a:cubicBezTo>
                          <a:pt x="4365313" y="1527980"/>
                          <a:pt x="4388198" y="1550827"/>
                          <a:pt x="4388198" y="1579185"/>
                        </a:cubicBezTo>
                        <a:close/>
                        <a:moveTo>
                          <a:pt x="3726198" y="1204245"/>
                        </a:moveTo>
                        <a:lnTo>
                          <a:pt x="3726198" y="1345079"/>
                        </a:lnTo>
                        <a:lnTo>
                          <a:pt x="2914220" y="1345079"/>
                        </a:lnTo>
                        <a:lnTo>
                          <a:pt x="2914220" y="1204245"/>
                        </a:lnTo>
                        <a:cubicBezTo>
                          <a:pt x="2914220" y="1169496"/>
                          <a:pt x="2942578" y="1142056"/>
                          <a:pt x="2976410" y="1142056"/>
                        </a:cubicBezTo>
                        <a:lnTo>
                          <a:pt x="3663131" y="1142056"/>
                        </a:lnTo>
                        <a:cubicBezTo>
                          <a:pt x="3698760" y="1142094"/>
                          <a:pt x="3726200" y="1169496"/>
                          <a:pt x="3726200" y="1204245"/>
                        </a:cubicBezTo>
                        <a:close/>
                        <a:moveTo>
                          <a:pt x="865922" y="311784"/>
                        </a:moveTo>
                        <a:lnTo>
                          <a:pt x="865922" y="866812"/>
                        </a:lnTo>
                        <a:lnTo>
                          <a:pt x="310855" y="866850"/>
                        </a:lnTo>
                        <a:close/>
                        <a:moveTo>
                          <a:pt x="3131805" y="4081921"/>
                        </a:moveTo>
                        <a:lnTo>
                          <a:pt x="181983" y="4081921"/>
                        </a:lnTo>
                        <a:lnTo>
                          <a:pt x="181983" y="1049705"/>
                        </a:lnTo>
                        <a:lnTo>
                          <a:pt x="957408" y="1049705"/>
                        </a:lnTo>
                        <a:cubicBezTo>
                          <a:pt x="1007694" y="1049705"/>
                          <a:pt x="1048835" y="1008565"/>
                          <a:pt x="1048835" y="958278"/>
                        </a:cubicBezTo>
                        <a:lnTo>
                          <a:pt x="1048835" y="182854"/>
                        </a:lnTo>
                        <a:lnTo>
                          <a:pt x="3131805" y="182854"/>
                        </a:lnTo>
                        <a:lnTo>
                          <a:pt x="3131805" y="959160"/>
                        </a:lnTo>
                        <a:lnTo>
                          <a:pt x="2976354" y="959160"/>
                        </a:lnTo>
                        <a:cubicBezTo>
                          <a:pt x="2841036" y="959160"/>
                          <a:pt x="2731308" y="1068878"/>
                          <a:pt x="2731308" y="1204206"/>
                        </a:cubicBezTo>
                        <a:lnTo>
                          <a:pt x="2731308" y="1345040"/>
                        </a:lnTo>
                        <a:lnTo>
                          <a:pt x="2304290" y="1345040"/>
                        </a:lnTo>
                        <a:cubicBezTo>
                          <a:pt x="2185421" y="1345040"/>
                          <a:pt x="2088488" y="1433750"/>
                          <a:pt x="2072950" y="1548938"/>
                        </a:cubicBezTo>
                        <a:lnTo>
                          <a:pt x="712322" y="1548976"/>
                        </a:lnTo>
                        <a:cubicBezTo>
                          <a:pt x="662036" y="1548976"/>
                          <a:pt x="620895" y="1590117"/>
                          <a:pt x="620895" y="1640403"/>
                        </a:cubicBezTo>
                        <a:cubicBezTo>
                          <a:pt x="620895" y="1690690"/>
                          <a:pt x="662036" y="1731830"/>
                          <a:pt x="712322" y="1731830"/>
                        </a:cubicBezTo>
                        <a:lnTo>
                          <a:pt x="2069325" y="1731830"/>
                        </a:lnTo>
                        <a:lnTo>
                          <a:pt x="2069325" y="2166157"/>
                        </a:lnTo>
                        <a:lnTo>
                          <a:pt x="712322" y="2166196"/>
                        </a:lnTo>
                        <a:cubicBezTo>
                          <a:pt x="662036" y="2166196"/>
                          <a:pt x="620895" y="2207336"/>
                          <a:pt x="620895" y="2257623"/>
                        </a:cubicBezTo>
                        <a:cubicBezTo>
                          <a:pt x="620895" y="2307909"/>
                          <a:pt x="662036" y="2349049"/>
                          <a:pt x="712322" y="2349049"/>
                        </a:cubicBezTo>
                        <a:lnTo>
                          <a:pt x="2069325" y="2349049"/>
                        </a:lnTo>
                        <a:lnTo>
                          <a:pt x="2069325" y="2783376"/>
                        </a:lnTo>
                        <a:lnTo>
                          <a:pt x="712322" y="2783415"/>
                        </a:lnTo>
                        <a:cubicBezTo>
                          <a:pt x="662036" y="2783415"/>
                          <a:pt x="620895" y="2824555"/>
                          <a:pt x="620895" y="2874842"/>
                        </a:cubicBezTo>
                        <a:cubicBezTo>
                          <a:pt x="620895" y="2925128"/>
                          <a:pt x="662036" y="2966269"/>
                          <a:pt x="712322" y="2966269"/>
                        </a:cubicBezTo>
                        <a:lnTo>
                          <a:pt x="2072068" y="2966269"/>
                        </a:lnTo>
                        <a:cubicBezTo>
                          <a:pt x="2084888" y="3084216"/>
                          <a:pt x="2183628" y="3176564"/>
                          <a:pt x="2304329" y="3176564"/>
                        </a:cubicBezTo>
                        <a:lnTo>
                          <a:pt x="3131844" y="3176564"/>
                        </a:lnTo>
                        <a:close/>
                        <a:moveTo>
                          <a:pt x="4336070" y="2992870"/>
                        </a:moveTo>
                        <a:lnTo>
                          <a:pt x="2304241" y="2992870"/>
                        </a:lnTo>
                        <a:cubicBezTo>
                          <a:pt x="2275883" y="2992870"/>
                          <a:pt x="2252117" y="2970024"/>
                          <a:pt x="2252117" y="2940747"/>
                        </a:cubicBezTo>
                        <a:lnTo>
                          <a:pt x="2252117" y="2875841"/>
                        </a:lnTo>
                        <a:lnTo>
                          <a:pt x="2252117" y="2874004"/>
                        </a:lnTo>
                        <a:lnTo>
                          <a:pt x="2252117" y="2872167"/>
                        </a:lnTo>
                        <a:lnTo>
                          <a:pt x="2252117" y="2258621"/>
                        </a:lnTo>
                        <a:lnTo>
                          <a:pt x="2252117" y="2256784"/>
                        </a:lnTo>
                        <a:lnTo>
                          <a:pt x="2252117" y="2254947"/>
                        </a:lnTo>
                        <a:lnTo>
                          <a:pt x="2252117" y="2022686"/>
                        </a:lnTo>
                        <a:cubicBezTo>
                          <a:pt x="2351774" y="2051044"/>
                          <a:pt x="2451469" y="2076646"/>
                          <a:pt x="2552037" y="2096739"/>
                        </a:cubicBezTo>
                        <a:lnTo>
                          <a:pt x="2552037" y="2221995"/>
                        </a:lnTo>
                        <a:cubicBezTo>
                          <a:pt x="2552037" y="2272282"/>
                          <a:pt x="2593177" y="2313422"/>
                          <a:pt x="2643464" y="2313422"/>
                        </a:cubicBezTo>
                        <a:cubicBezTo>
                          <a:pt x="2693751" y="2313422"/>
                          <a:pt x="2734891" y="2272282"/>
                          <a:pt x="2734891" y="2221995"/>
                        </a:cubicBezTo>
                        <a:lnTo>
                          <a:pt x="2734891" y="2130568"/>
                        </a:lnTo>
                        <a:cubicBezTo>
                          <a:pt x="2929648" y="2160725"/>
                          <a:pt x="3124445" y="2176301"/>
                          <a:pt x="3320113" y="2176301"/>
                        </a:cubicBezTo>
                        <a:cubicBezTo>
                          <a:pt x="3515782" y="2176301"/>
                          <a:pt x="3711460" y="2160764"/>
                          <a:pt x="3905336" y="2130568"/>
                        </a:cubicBezTo>
                        <a:lnTo>
                          <a:pt x="3905336" y="2221995"/>
                        </a:lnTo>
                        <a:cubicBezTo>
                          <a:pt x="3905336" y="2272282"/>
                          <a:pt x="3946476" y="2313422"/>
                          <a:pt x="3996763" y="2313422"/>
                        </a:cubicBezTo>
                        <a:cubicBezTo>
                          <a:pt x="4047050" y="2313422"/>
                          <a:pt x="4088189" y="2272282"/>
                          <a:pt x="4088189" y="2221995"/>
                        </a:cubicBezTo>
                        <a:lnTo>
                          <a:pt x="4088189" y="2096739"/>
                        </a:lnTo>
                        <a:cubicBezTo>
                          <a:pt x="4188767" y="2075690"/>
                          <a:pt x="4288453" y="2051006"/>
                          <a:pt x="4388110" y="2022686"/>
                        </a:cubicBezTo>
                        <a:lnTo>
                          <a:pt x="4388110" y="2940747"/>
                        </a:lnTo>
                        <a:cubicBezTo>
                          <a:pt x="4388148" y="2969985"/>
                          <a:pt x="4365263" y="2992870"/>
                          <a:pt x="4336024" y="299287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70" name="자유형: 도형 69">
                    <a:extLst>
                      <a:ext uri="{FF2B5EF4-FFF2-40B4-BE49-F238E27FC236}">
                        <a16:creationId xmlns:a16="http://schemas.microsoft.com/office/drawing/2014/main" id="{EEC74211-EE3D-0551-82FC-953CD5BC684C}"/>
                      </a:ext>
                    </a:extLst>
                  </p:cNvPr>
                  <p:cNvSpPr/>
                  <p:nvPr/>
                </p:nvSpPr>
                <p:spPr>
                  <a:xfrm>
                    <a:off x="-4944634" y="3938862"/>
                    <a:ext cx="2113184" cy="182853"/>
                  </a:xfrm>
                  <a:custGeom>
                    <a:avLst/>
                    <a:gdLst>
                      <a:gd name="connsiteX0" fmla="*/ 0 w 2113184"/>
                      <a:gd name="connsiteY0" fmla="*/ 91427 h 182853"/>
                      <a:gd name="connsiteX1" fmla="*/ 91427 w 2113184"/>
                      <a:gd name="connsiteY1" fmla="*/ 182854 h 182853"/>
                      <a:gd name="connsiteX2" fmla="*/ 2021758 w 2113184"/>
                      <a:gd name="connsiteY2" fmla="*/ 182854 h 182853"/>
                      <a:gd name="connsiteX3" fmla="*/ 2113185 w 2113184"/>
                      <a:gd name="connsiteY3" fmla="*/ 91427 h 182853"/>
                      <a:gd name="connsiteX4" fmla="*/ 2021758 w 2113184"/>
                      <a:gd name="connsiteY4" fmla="*/ 0 h 182853"/>
                      <a:gd name="connsiteX5" fmla="*/ 91427 w 2113184"/>
                      <a:gd name="connsiteY5" fmla="*/ 0 h 182853"/>
                      <a:gd name="connsiteX6" fmla="*/ 0 w 2113184"/>
                      <a:gd name="connsiteY6" fmla="*/ 91427 h 1828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13184" h="182853">
                        <a:moveTo>
                          <a:pt x="0" y="91427"/>
                        </a:moveTo>
                        <a:cubicBezTo>
                          <a:pt x="0" y="141714"/>
                          <a:pt x="41140" y="182854"/>
                          <a:pt x="91427" y="182854"/>
                        </a:cubicBezTo>
                        <a:lnTo>
                          <a:pt x="2021758" y="182854"/>
                        </a:lnTo>
                        <a:cubicBezTo>
                          <a:pt x="2072045" y="182854"/>
                          <a:pt x="2113185" y="141714"/>
                          <a:pt x="2113185" y="91427"/>
                        </a:cubicBezTo>
                        <a:cubicBezTo>
                          <a:pt x="2113185" y="41140"/>
                          <a:pt x="2072045" y="0"/>
                          <a:pt x="2021758" y="0"/>
                        </a:cubicBezTo>
                        <a:lnTo>
                          <a:pt x="91427" y="0"/>
                        </a:lnTo>
                        <a:cubicBezTo>
                          <a:pt x="41140" y="0"/>
                          <a:pt x="0" y="41140"/>
                          <a:pt x="0" y="91427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</p:grpSp>
          </p:grpSp>
          <p:grpSp>
            <p:nvGrpSpPr>
              <p:cNvPr id="40" name="그룹 39">
                <a:extLst>
                  <a:ext uri="{FF2B5EF4-FFF2-40B4-BE49-F238E27FC236}">
                    <a16:creationId xmlns:a16="http://schemas.microsoft.com/office/drawing/2014/main" id="{58EDF610-5B83-704F-ECCA-0622290D871B}"/>
                  </a:ext>
                </a:extLst>
              </p:cNvPr>
              <p:cNvGrpSpPr/>
              <p:nvPr/>
            </p:nvGrpSpPr>
            <p:grpSpPr>
              <a:xfrm>
                <a:off x="4233035" y="3845125"/>
                <a:ext cx="320789" cy="298915"/>
                <a:chOff x="-7751267" y="11789678"/>
                <a:chExt cx="5029249" cy="4686336"/>
              </a:xfrm>
            </p:grpSpPr>
            <p:sp>
              <p:nvSpPr>
                <p:cNvPr id="60" name="자유형: 도형 59">
                  <a:extLst>
                    <a:ext uri="{FF2B5EF4-FFF2-40B4-BE49-F238E27FC236}">
                      <a16:creationId xmlns:a16="http://schemas.microsoft.com/office/drawing/2014/main" id="{0309603F-74ED-2002-B94D-8F56FF71901E}"/>
                    </a:ext>
                  </a:extLst>
                </p:cNvPr>
                <p:cNvSpPr/>
                <p:nvPr/>
              </p:nvSpPr>
              <p:spPr>
                <a:xfrm>
                  <a:off x="-7658100" y="13620750"/>
                  <a:ext cx="4819650" cy="2800350"/>
                </a:xfrm>
                <a:custGeom>
                  <a:avLst/>
                  <a:gdLst>
                    <a:gd name="connsiteX0" fmla="*/ 0 w 4819650"/>
                    <a:gd name="connsiteY0" fmla="*/ 0 h 2800350"/>
                    <a:gd name="connsiteX1" fmla="*/ 38100 w 4819650"/>
                    <a:gd name="connsiteY1" fmla="*/ 2800350 h 2800350"/>
                    <a:gd name="connsiteX2" fmla="*/ 4800600 w 4819650"/>
                    <a:gd name="connsiteY2" fmla="*/ 2781300 h 2800350"/>
                    <a:gd name="connsiteX3" fmla="*/ 4819650 w 4819650"/>
                    <a:gd name="connsiteY3" fmla="*/ 38100 h 2800350"/>
                    <a:gd name="connsiteX4" fmla="*/ 57150 w 4819650"/>
                    <a:gd name="connsiteY4" fmla="*/ 19050 h 28003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819650" h="2800350">
                      <a:moveTo>
                        <a:pt x="0" y="0"/>
                      </a:moveTo>
                      <a:lnTo>
                        <a:pt x="38100" y="2800350"/>
                      </a:lnTo>
                      <a:lnTo>
                        <a:pt x="4800600" y="2781300"/>
                      </a:lnTo>
                      <a:lnTo>
                        <a:pt x="4819650" y="38100"/>
                      </a:lnTo>
                      <a:lnTo>
                        <a:pt x="57150" y="19050"/>
                      </a:lnTo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61" name="자유형: 도형 60">
                  <a:extLst>
                    <a:ext uri="{FF2B5EF4-FFF2-40B4-BE49-F238E27FC236}">
                      <a16:creationId xmlns:a16="http://schemas.microsoft.com/office/drawing/2014/main" id="{6E004B9E-8B06-9AD1-8A45-1A161E8CC375}"/>
                    </a:ext>
                  </a:extLst>
                </p:cNvPr>
                <p:cNvSpPr/>
                <p:nvPr/>
              </p:nvSpPr>
              <p:spPr>
                <a:xfrm>
                  <a:off x="-7200900" y="14001750"/>
                  <a:ext cx="3962400" cy="1943100"/>
                </a:xfrm>
                <a:custGeom>
                  <a:avLst/>
                  <a:gdLst>
                    <a:gd name="connsiteX0" fmla="*/ 533400 w 3962400"/>
                    <a:gd name="connsiteY0" fmla="*/ 0 h 1943100"/>
                    <a:gd name="connsiteX1" fmla="*/ 190500 w 3962400"/>
                    <a:gd name="connsiteY1" fmla="*/ 457200 h 1943100"/>
                    <a:gd name="connsiteX2" fmla="*/ 0 w 3962400"/>
                    <a:gd name="connsiteY2" fmla="*/ 552450 h 1943100"/>
                    <a:gd name="connsiteX3" fmla="*/ 0 w 3962400"/>
                    <a:gd name="connsiteY3" fmla="*/ 1428750 h 1943100"/>
                    <a:gd name="connsiteX4" fmla="*/ 419100 w 3962400"/>
                    <a:gd name="connsiteY4" fmla="*/ 1600200 h 1943100"/>
                    <a:gd name="connsiteX5" fmla="*/ 495300 w 3962400"/>
                    <a:gd name="connsiteY5" fmla="*/ 1943100 h 1943100"/>
                    <a:gd name="connsiteX6" fmla="*/ 3409950 w 3962400"/>
                    <a:gd name="connsiteY6" fmla="*/ 1924050 h 1943100"/>
                    <a:gd name="connsiteX7" fmla="*/ 3543300 w 3962400"/>
                    <a:gd name="connsiteY7" fmla="*/ 1657350 h 1943100"/>
                    <a:gd name="connsiteX8" fmla="*/ 3962400 w 3962400"/>
                    <a:gd name="connsiteY8" fmla="*/ 1390650 h 1943100"/>
                    <a:gd name="connsiteX9" fmla="*/ 3886200 w 3962400"/>
                    <a:gd name="connsiteY9" fmla="*/ 552450 h 1943100"/>
                    <a:gd name="connsiteX10" fmla="*/ 3524250 w 3962400"/>
                    <a:gd name="connsiteY10" fmla="*/ 400050 h 1943100"/>
                    <a:gd name="connsiteX11" fmla="*/ 3429000 w 3962400"/>
                    <a:gd name="connsiteY11" fmla="*/ 95250 h 1943100"/>
                    <a:gd name="connsiteX12" fmla="*/ 495300 w 3962400"/>
                    <a:gd name="connsiteY12" fmla="*/ 76200 h 1943100"/>
                    <a:gd name="connsiteX13" fmla="*/ 495300 w 3962400"/>
                    <a:gd name="connsiteY13" fmla="*/ 57150 h 1943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3962400" h="1943100">
                      <a:moveTo>
                        <a:pt x="533400" y="0"/>
                      </a:moveTo>
                      <a:lnTo>
                        <a:pt x="190500" y="457200"/>
                      </a:lnTo>
                      <a:lnTo>
                        <a:pt x="0" y="552450"/>
                      </a:lnTo>
                      <a:lnTo>
                        <a:pt x="0" y="1428750"/>
                      </a:lnTo>
                      <a:lnTo>
                        <a:pt x="419100" y="1600200"/>
                      </a:lnTo>
                      <a:lnTo>
                        <a:pt x="495300" y="1943100"/>
                      </a:lnTo>
                      <a:lnTo>
                        <a:pt x="3409950" y="1924050"/>
                      </a:lnTo>
                      <a:lnTo>
                        <a:pt x="3543300" y="1657350"/>
                      </a:lnTo>
                      <a:lnTo>
                        <a:pt x="3962400" y="1390650"/>
                      </a:lnTo>
                      <a:lnTo>
                        <a:pt x="3886200" y="552450"/>
                      </a:lnTo>
                      <a:lnTo>
                        <a:pt x="3524250" y="400050"/>
                      </a:lnTo>
                      <a:lnTo>
                        <a:pt x="3429000" y="95250"/>
                      </a:lnTo>
                      <a:lnTo>
                        <a:pt x="495300" y="76200"/>
                      </a:lnTo>
                      <a:lnTo>
                        <a:pt x="495300" y="57150"/>
                      </a:ln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62" name="타원 61">
                  <a:extLst>
                    <a:ext uri="{FF2B5EF4-FFF2-40B4-BE49-F238E27FC236}">
                      <a16:creationId xmlns:a16="http://schemas.microsoft.com/office/drawing/2014/main" id="{D0850763-AF6A-3990-FA6B-D519A162DCC4}"/>
                    </a:ext>
                  </a:extLst>
                </p:cNvPr>
                <p:cNvSpPr/>
                <p:nvPr/>
              </p:nvSpPr>
              <p:spPr>
                <a:xfrm>
                  <a:off x="-5689551" y="14578362"/>
                  <a:ext cx="863502" cy="863502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grpSp>
              <p:nvGrpSpPr>
                <p:cNvPr id="63" name="그룹 62">
                  <a:extLst>
                    <a:ext uri="{FF2B5EF4-FFF2-40B4-BE49-F238E27FC236}">
                      <a16:creationId xmlns:a16="http://schemas.microsoft.com/office/drawing/2014/main" id="{38822CC5-33DC-0BA8-922F-D1A71637A224}"/>
                    </a:ext>
                  </a:extLst>
                </p:cNvPr>
                <p:cNvGrpSpPr/>
                <p:nvPr/>
              </p:nvGrpSpPr>
              <p:grpSpPr>
                <a:xfrm>
                  <a:off x="-7751267" y="11789678"/>
                  <a:ext cx="5029249" cy="4686336"/>
                  <a:chOff x="11005797" y="3828719"/>
                  <a:chExt cx="5029249" cy="4686336"/>
                </a:xfrm>
              </p:grpSpPr>
              <p:sp>
                <p:nvSpPr>
                  <p:cNvPr id="64" name="자유형: 도형 63">
                    <a:extLst>
                      <a:ext uri="{FF2B5EF4-FFF2-40B4-BE49-F238E27FC236}">
                        <a16:creationId xmlns:a16="http://schemas.microsoft.com/office/drawing/2014/main" id="{784CAFE6-B091-4735-4560-FCF20F4A45FB}"/>
                      </a:ext>
                    </a:extLst>
                  </p:cNvPr>
                  <p:cNvSpPr/>
                  <p:nvPr/>
                </p:nvSpPr>
                <p:spPr>
                  <a:xfrm>
                    <a:off x="11463034" y="6000408"/>
                    <a:ext cx="4114781" cy="2057400"/>
                  </a:xfrm>
                  <a:custGeom>
                    <a:avLst/>
                    <a:gdLst>
                      <a:gd name="connsiteX0" fmla="*/ 457213 w 4114781"/>
                      <a:gd name="connsiteY0" fmla="*/ 1943088 h 2057400"/>
                      <a:gd name="connsiteX1" fmla="*/ 571526 w 4114781"/>
                      <a:gd name="connsiteY1" fmla="*/ 2057401 h 2057400"/>
                      <a:gd name="connsiteX2" fmla="*/ 3543294 w 4114781"/>
                      <a:gd name="connsiteY2" fmla="*/ 2057401 h 2057400"/>
                      <a:gd name="connsiteX3" fmla="*/ 3657607 w 4114781"/>
                      <a:gd name="connsiteY3" fmla="*/ 1943088 h 2057400"/>
                      <a:gd name="connsiteX4" fmla="*/ 3657568 w 4114781"/>
                      <a:gd name="connsiteY4" fmla="*/ 1943088 h 2057400"/>
                      <a:gd name="connsiteX5" fmla="*/ 3758029 w 4114781"/>
                      <a:gd name="connsiteY5" fmla="*/ 1700648 h 2057400"/>
                      <a:gd name="connsiteX6" fmla="*/ 4000468 w 4114781"/>
                      <a:gd name="connsiteY6" fmla="*/ 1600188 h 2057400"/>
                      <a:gd name="connsiteX7" fmla="*/ 4114782 w 4114781"/>
                      <a:gd name="connsiteY7" fmla="*/ 1485875 h 2057400"/>
                      <a:gd name="connsiteX8" fmla="*/ 4114782 w 4114781"/>
                      <a:gd name="connsiteY8" fmla="*/ 571488 h 2057400"/>
                      <a:gd name="connsiteX9" fmla="*/ 4000468 w 4114781"/>
                      <a:gd name="connsiteY9" fmla="*/ 457175 h 2057400"/>
                      <a:gd name="connsiteX10" fmla="*/ 4000468 w 4114781"/>
                      <a:gd name="connsiteY10" fmla="*/ 457213 h 2057400"/>
                      <a:gd name="connsiteX11" fmla="*/ 3758029 w 4114781"/>
                      <a:gd name="connsiteY11" fmla="*/ 356753 h 2057400"/>
                      <a:gd name="connsiteX12" fmla="*/ 3657568 w 4114781"/>
                      <a:gd name="connsiteY12" fmla="*/ 114313 h 2057400"/>
                      <a:gd name="connsiteX13" fmla="*/ 3543255 w 4114781"/>
                      <a:gd name="connsiteY13" fmla="*/ 0 h 2057400"/>
                      <a:gd name="connsiteX14" fmla="*/ 571488 w 4114781"/>
                      <a:gd name="connsiteY14" fmla="*/ 0 h 2057400"/>
                      <a:gd name="connsiteX15" fmla="*/ 457175 w 4114781"/>
                      <a:gd name="connsiteY15" fmla="*/ 114313 h 2057400"/>
                      <a:gd name="connsiteX16" fmla="*/ 457213 w 4114781"/>
                      <a:gd name="connsiteY16" fmla="*/ 114313 h 2057400"/>
                      <a:gd name="connsiteX17" fmla="*/ 356753 w 4114781"/>
                      <a:gd name="connsiteY17" fmla="*/ 356753 h 2057400"/>
                      <a:gd name="connsiteX18" fmla="*/ 114313 w 4114781"/>
                      <a:gd name="connsiteY18" fmla="*/ 457213 h 2057400"/>
                      <a:gd name="connsiteX19" fmla="*/ 0 w 4114781"/>
                      <a:gd name="connsiteY19" fmla="*/ 571526 h 2057400"/>
                      <a:gd name="connsiteX20" fmla="*/ 0 w 4114781"/>
                      <a:gd name="connsiteY20" fmla="*/ 1485913 h 2057400"/>
                      <a:gd name="connsiteX21" fmla="*/ 114313 w 4114781"/>
                      <a:gd name="connsiteY21" fmla="*/ 1600226 h 2057400"/>
                      <a:gd name="connsiteX22" fmla="*/ 114313 w 4114781"/>
                      <a:gd name="connsiteY22" fmla="*/ 1600188 h 2057400"/>
                      <a:gd name="connsiteX23" fmla="*/ 356753 w 4114781"/>
                      <a:gd name="connsiteY23" fmla="*/ 1700648 h 2057400"/>
                      <a:gd name="connsiteX24" fmla="*/ 457213 w 4114781"/>
                      <a:gd name="connsiteY24" fmla="*/ 1943088 h 2057400"/>
                      <a:gd name="connsiteX25" fmla="*/ 228587 w 4114781"/>
                      <a:gd name="connsiteY25" fmla="*/ 674358 h 2057400"/>
                      <a:gd name="connsiteX26" fmla="*/ 518524 w 4114781"/>
                      <a:gd name="connsiteY26" fmla="*/ 518525 h 2057400"/>
                      <a:gd name="connsiteX27" fmla="*/ 674357 w 4114781"/>
                      <a:gd name="connsiteY27" fmla="*/ 228588 h 2057400"/>
                      <a:gd name="connsiteX28" fmla="*/ 3440482 w 4114781"/>
                      <a:gd name="connsiteY28" fmla="*/ 228588 h 2057400"/>
                      <a:gd name="connsiteX29" fmla="*/ 3596316 w 4114781"/>
                      <a:gd name="connsiteY29" fmla="*/ 518525 h 2057400"/>
                      <a:gd name="connsiteX30" fmla="*/ 3886252 w 4114781"/>
                      <a:gd name="connsiteY30" fmla="*/ 674358 h 2057400"/>
                      <a:gd name="connsiteX31" fmla="*/ 3886252 w 4114781"/>
                      <a:gd name="connsiteY31" fmla="*/ 1383044 h 2057400"/>
                      <a:gd name="connsiteX32" fmla="*/ 3596316 w 4114781"/>
                      <a:gd name="connsiteY32" fmla="*/ 1538877 h 2057400"/>
                      <a:gd name="connsiteX33" fmla="*/ 3440482 w 4114781"/>
                      <a:gd name="connsiteY33" fmla="*/ 1828814 h 2057400"/>
                      <a:gd name="connsiteX34" fmla="*/ 674357 w 4114781"/>
                      <a:gd name="connsiteY34" fmla="*/ 1828814 h 2057400"/>
                      <a:gd name="connsiteX35" fmla="*/ 518524 w 4114781"/>
                      <a:gd name="connsiteY35" fmla="*/ 1538877 h 2057400"/>
                      <a:gd name="connsiteX36" fmla="*/ 228587 w 4114781"/>
                      <a:gd name="connsiteY36" fmla="*/ 1383044 h 2057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4114781" h="2057400">
                        <a:moveTo>
                          <a:pt x="457213" y="1943088"/>
                        </a:moveTo>
                        <a:lnTo>
                          <a:pt x="571526" y="2057401"/>
                        </a:lnTo>
                        <a:lnTo>
                          <a:pt x="3543294" y="2057401"/>
                        </a:lnTo>
                        <a:lnTo>
                          <a:pt x="3657607" y="1943088"/>
                        </a:lnTo>
                        <a:lnTo>
                          <a:pt x="3657568" y="1943088"/>
                        </a:lnTo>
                        <a:cubicBezTo>
                          <a:pt x="3657568" y="1852159"/>
                          <a:pt x="3693695" y="1764937"/>
                          <a:pt x="3758029" y="1700648"/>
                        </a:cubicBezTo>
                        <a:cubicBezTo>
                          <a:pt x="3822322" y="1636316"/>
                          <a:pt x="3909541" y="1600188"/>
                          <a:pt x="4000468" y="1600188"/>
                        </a:cubicBezTo>
                        <a:lnTo>
                          <a:pt x="4114782" y="1485875"/>
                        </a:lnTo>
                        <a:lnTo>
                          <a:pt x="4114782" y="571488"/>
                        </a:lnTo>
                        <a:lnTo>
                          <a:pt x="4000468" y="457175"/>
                        </a:lnTo>
                        <a:lnTo>
                          <a:pt x="4000468" y="457213"/>
                        </a:lnTo>
                        <a:cubicBezTo>
                          <a:pt x="3909539" y="457213"/>
                          <a:pt x="3822317" y="421086"/>
                          <a:pt x="3758029" y="356753"/>
                        </a:cubicBezTo>
                        <a:cubicBezTo>
                          <a:pt x="3693697" y="292459"/>
                          <a:pt x="3657568" y="205240"/>
                          <a:pt x="3657568" y="114313"/>
                        </a:cubicBezTo>
                        <a:lnTo>
                          <a:pt x="3543255" y="0"/>
                        </a:lnTo>
                        <a:lnTo>
                          <a:pt x="571488" y="0"/>
                        </a:lnTo>
                        <a:lnTo>
                          <a:pt x="457175" y="114313"/>
                        </a:lnTo>
                        <a:lnTo>
                          <a:pt x="457213" y="114313"/>
                        </a:lnTo>
                        <a:cubicBezTo>
                          <a:pt x="457213" y="205242"/>
                          <a:pt x="421086" y="292465"/>
                          <a:pt x="356753" y="356753"/>
                        </a:cubicBezTo>
                        <a:cubicBezTo>
                          <a:pt x="292459" y="421085"/>
                          <a:pt x="205240" y="457213"/>
                          <a:pt x="114313" y="457213"/>
                        </a:cubicBezTo>
                        <a:lnTo>
                          <a:pt x="0" y="571526"/>
                        </a:lnTo>
                        <a:lnTo>
                          <a:pt x="0" y="1485913"/>
                        </a:lnTo>
                        <a:lnTo>
                          <a:pt x="114313" y="1600226"/>
                        </a:lnTo>
                        <a:lnTo>
                          <a:pt x="114313" y="1600188"/>
                        </a:lnTo>
                        <a:cubicBezTo>
                          <a:pt x="205242" y="1600188"/>
                          <a:pt x="292464" y="1636315"/>
                          <a:pt x="356753" y="1700648"/>
                        </a:cubicBezTo>
                        <a:cubicBezTo>
                          <a:pt x="421085" y="1764942"/>
                          <a:pt x="457213" y="1852161"/>
                          <a:pt x="457213" y="1943088"/>
                        </a:cubicBezTo>
                        <a:close/>
                        <a:moveTo>
                          <a:pt x="228587" y="674358"/>
                        </a:moveTo>
                        <a:cubicBezTo>
                          <a:pt x="338423" y="651970"/>
                          <a:pt x="439265" y="597780"/>
                          <a:pt x="518524" y="518525"/>
                        </a:cubicBezTo>
                        <a:cubicBezTo>
                          <a:pt x="597781" y="439268"/>
                          <a:pt x="651970" y="338424"/>
                          <a:pt x="674357" y="228588"/>
                        </a:cubicBezTo>
                        <a:lnTo>
                          <a:pt x="3440482" y="228588"/>
                        </a:lnTo>
                        <a:cubicBezTo>
                          <a:pt x="3462871" y="338424"/>
                          <a:pt x="3517061" y="439266"/>
                          <a:pt x="3596316" y="518525"/>
                        </a:cubicBezTo>
                        <a:cubicBezTo>
                          <a:pt x="3675573" y="597782"/>
                          <a:pt x="3776417" y="651972"/>
                          <a:pt x="3886252" y="674358"/>
                        </a:cubicBezTo>
                        <a:lnTo>
                          <a:pt x="3886252" y="1383044"/>
                        </a:lnTo>
                        <a:cubicBezTo>
                          <a:pt x="3776417" y="1405433"/>
                          <a:pt x="3675574" y="1459622"/>
                          <a:pt x="3596316" y="1538877"/>
                        </a:cubicBezTo>
                        <a:cubicBezTo>
                          <a:pt x="3517059" y="1618134"/>
                          <a:pt x="3462869" y="1718978"/>
                          <a:pt x="3440482" y="1828814"/>
                        </a:cubicBezTo>
                        <a:lnTo>
                          <a:pt x="674357" y="1828814"/>
                        </a:lnTo>
                        <a:cubicBezTo>
                          <a:pt x="651969" y="1718978"/>
                          <a:pt x="597779" y="1618136"/>
                          <a:pt x="518524" y="1538877"/>
                        </a:cubicBezTo>
                        <a:cubicBezTo>
                          <a:pt x="439267" y="1459621"/>
                          <a:pt x="338423" y="1405431"/>
                          <a:pt x="228587" y="1383044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65" name="자유형: 도형 64">
                    <a:extLst>
                      <a:ext uri="{FF2B5EF4-FFF2-40B4-BE49-F238E27FC236}">
                        <a16:creationId xmlns:a16="http://schemas.microsoft.com/office/drawing/2014/main" id="{1EC08BDE-5161-0FCF-1BAA-0FB4B83C0BE3}"/>
                      </a:ext>
                    </a:extLst>
                  </p:cNvPr>
                  <p:cNvSpPr/>
                  <p:nvPr/>
                </p:nvSpPr>
                <p:spPr>
                  <a:xfrm>
                    <a:off x="12948928" y="6457622"/>
                    <a:ext cx="1142973" cy="1142973"/>
                  </a:xfrm>
                  <a:custGeom>
                    <a:avLst/>
                    <a:gdLst>
                      <a:gd name="connsiteX0" fmla="*/ 571487 w 1142973"/>
                      <a:gd name="connsiteY0" fmla="*/ 1142974 h 1142973"/>
                      <a:gd name="connsiteX1" fmla="*/ 975580 w 1142973"/>
                      <a:gd name="connsiteY1" fmla="*/ 975580 h 1142973"/>
                      <a:gd name="connsiteX2" fmla="*/ 1142974 w 1142973"/>
                      <a:gd name="connsiteY2" fmla="*/ 571487 h 1142973"/>
                      <a:gd name="connsiteX3" fmla="*/ 975580 w 1142973"/>
                      <a:gd name="connsiteY3" fmla="*/ 167394 h 1142973"/>
                      <a:gd name="connsiteX4" fmla="*/ 571487 w 1142973"/>
                      <a:gd name="connsiteY4" fmla="*/ 0 h 1142973"/>
                      <a:gd name="connsiteX5" fmla="*/ 167394 w 1142973"/>
                      <a:gd name="connsiteY5" fmla="*/ 167394 h 1142973"/>
                      <a:gd name="connsiteX6" fmla="*/ 0 w 1142973"/>
                      <a:gd name="connsiteY6" fmla="*/ 571487 h 1142973"/>
                      <a:gd name="connsiteX7" fmla="*/ 167394 w 1142973"/>
                      <a:gd name="connsiteY7" fmla="*/ 975580 h 1142973"/>
                      <a:gd name="connsiteX8" fmla="*/ 571487 w 1142973"/>
                      <a:gd name="connsiteY8" fmla="*/ 1142974 h 1142973"/>
                      <a:gd name="connsiteX9" fmla="*/ 571487 w 1142973"/>
                      <a:gd name="connsiteY9" fmla="*/ 228587 h 1142973"/>
                      <a:gd name="connsiteX10" fmla="*/ 813966 w 1142973"/>
                      <a:gd name="connsiteY10" fmla="*/ 329008 h 1142973"/>
                      <a:gd name="connsiteX11" fmla="*/ 914387 w 1142973"/>
                      <a:gd name="connsiteY11" fmla="*/ 571487 h 1142973"/>
                      <a:gd name="connsiteX12" fmla="*/ 813966 w 1142973"/>
                      <a:gd name="connsiteY12" fmla="*/ 813966 h 1142973"/>
                      <a:gd name="connsiteX13" fmla="*/ 571487 w 1142973"/>
                      <a:gd name="connsiteY13" fmla="*/ 914387 h 1142973"/>
                      <a:gd name="connsiteX14" fmla="*/ 329008 w 1142973"/>
                      <a:gd name="connsiteY14" fmla="*/ 813966 h 1142973"/>
                      <a:gd name="connsiteX15" fmla="*/ 228587 w 1142973"/>
                      <a:gd name="connsiteY15" fmla="*/ 571487 h 1142973"/>
                      <a:gd name="connsiteX16" fmla="*/ 329008 w 1142973"/>
                      <a:gd name="connsiteY16" fmla="*/ 329008 h 1142973"/>
                      <a:gd name="connsiteX17" fmla="*/ 571487 w 1142973"/>
                      <a:gd name="connsiteY17" fmla="*/ 228587 h 11429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142973" h="1142973">
                        <a:moveTo>
                          <a:pt x="571487" y="1142974"/>
                        </a:moveTo>
                        <a:cubicBezTo>
                          <a:pt x="723078" y="1142974"/>
                          <a:pt x="868428" y="1082775"/>
                          <a:pt x="975580" y="975580"/>
                        </a:cubicBezTo>
                        <a:cubicBezTo>
                          <a:pt x="1082771" y="868419"/>
                          <a:pt x="1142974" y="723078"/>
                          <a:pt x="1142974" y="571487"/>
                        </a:cubicBezTo>
                        <a:cubicBezTo>
                          <a:pt x="1142974" y="419896"/>
                          <a:pt x="1082775" y="274545"/>
                          <a:pt x="975580" y="167394"/>
                        </a:cubicBezTo>
                        <a:cubicBezTo>
                          <a:pt x="868419" y="60204"/>
                          <a:pt x="723078" y="0"/>
                          <a:pt x="571487" y="0"/>
                        </a:cubicBezTo>
                        <a:cubicBezTo>
                          <a:pt x="419896" y="0"/>
                          <a:pt x="274545" y="60199"/>
                          <a:pt x="167394" y="167394"/>
                        </a:cubicBezTo>
                        <a:cubicBezTo>
                          <a:pt x="60203" y="274555"/>
                          <a:pt x="0" y="419896"/>
                          <a:pt x="0" y="571487"/>
                        </a:cubicBezTo>
                        <a:cubicBezTo>
                          <a:pt x="0" y="723078"/>
                          <a:pt x="60199" y="868429"/>
                          <a:pt x="167394" y="975580"/>
                        </a:cubicBezTo>
                        <a:cubicBezTo>
                          <a:pt x="274555" y="1082771"/>
                          <a:pt x="419896" y="1142974"/>
                          <a:pt x="571487" y="1142974"/>
                        </a:cubicBezTo>
                        <a:close/>
                        <a:moveTo>
                          <a:pt x="571487" y="228587"/>
                        </a:moveTo>
                        <a:cubicBezTo>
                          <a:pt x="662416" y="228587"/>
                          <a:pt x="749638" y="264714"/>
                          <a:pt x="813966" y="329008"/>
                        </a:cubicBezTo>
                        <a:cubicBezTo>
                          <a:pt x="878260" y="393340"/>
                          <a:pt x="914387" y="480560"/>
                          <a:pt x="914387" y="571487"/>
                        </a:cubicBezTo>
                        <a:cubicBezTo>
                          <a:pt x="914387" y="662414"/>
                          <a:pt x="878260" y="749638"/>
                          <a:pt x="813966" y="813966"/>
                        </a:cubicBezTo>
                        <a:cubicBezTo>
                          <a:pt x="749634" y="878260"/>
                          <a:pt x="662414" y="914387"/>
                          <a:pt x="571487" y="914387"/>
                        </a:cubicBezTo>
                        <a:cubicBezTo>
                          <a:pt x="480560" y="914387"/>
                          <a:pt x="393336" y="878260"/>
                          <a:pt x="329008" y="813966"/>
                        </a:cubicBezTo>
                        <a:cubicBezTo>
                          <a:pt x="264714" y="749635"/>
                          <a:pt x="228587" y="662414"/>
                          <a:pt x="228587" y="571487"/>
                        </a:cubicBezTo>
                        <a:cubicBezTo>
                          <a:pt x="228587" y="480560"/>
                          <a:pt x="264714" y="393336"/>
                          <a:pt x="329008" y="329008"/>
                        </a:cubicBezTo>
                        <a:cubicBezTo>
                          <a:pt x="393340" y="264714"/>
                          <a:pt x="480560" y="228587"/>
                          <a:pt x="571487" y="228587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66" name="자유형: 도형 65">
                    <a:extLst>
                      <a:ext uri="{FF2B5EF4-FFF2-40B4-BE49-F238E27FC236}">
                        <a16:creationId xmlns:a16="http://schemas.microsoft.com/office/drawing/2014/main" id="{4626D75E-654F-DDF0-AB94-09AF08D2A5D7}"/>
                      </a:ext>
                    </a:extLst>
                  </p:cNvPr>
                  <p:cNvSpPr/>
                  <p:nvPr/>
                </p:nvSpPr>
                <p:spPr>
                  <a:xfrm>
                    <a:off x="11005797" y="3828719"/>
                    <a:ext cx="5029249" cy="4686336"/>
                  </a:xfrm>
                  <a:custGeom>
                    <a:avLst/>
                    <a:gdLst>
                      <a:gd name="connsiteX0" fmla="*/ 5029250 w 5029249"/>
                      <a:gd name="connsiteY0" fmla="*/ 1485909 h 4686336"/>
                      <a:gd name="connsiteX1" fmla="*/ 5029250 w 5029249"/>
                      <a:gd name="connsiteY1" fmla="*/ 1257322 h 4686336"/>
                      <a:gd name="connsiteX2" fmla="*/ 4924087 w 5029249"/>
                      <a:gd name="connsiteY2" fmla="*/ 1143009 h 4686336"/>
                      <a:gd name="connsiteX3" fmla="*/ 4800624 w 5029249"/>
                      <a:gd name="connsiteY3" fmla="*/ 1133863 h 4686336"/>
                      <a:gd name="connsiteX4" fmla="*/ 4800624 w 5029249"/>
                      <a:gd name="connsiteY4" fmla="*/ 800113 h 4686336"/>
                      <a:gd name="connsiteX5" fmla="*/ 4706900 w 5029249"/>
                      <a:gd name="connsiteY5" fmla="*/ 685800 h 4686336"/>
                      <a:gd name="connsiteX6" fmla="*/ 935000 w 5029249"/>
                      <a:gd name="connsiteY6" fmla="*/ 0 h 4686336"/>
                      <a:gd name="connsiteX7" fmla="*/ 800133 w 5029249"/>
                      <a:gd name="connsiteY7" fmla="*/ 114313 h 4686336"/>
                      <a:gd name="connsiteX8" fmla="*/ 800133 w 5029249"/>
                      <a:gd name="connsiteY8" fmla="*/ 571526 h 4686336"/>
                      <a:gd name="connsiteX9" fmla="*/ 1028720 w 5029249"/>
                      <a:gd name="connsiteY9" fmla="*/ 571526 h 4686336"/>
                      <a:gd name="connsiteX10" fmla="*/ 1028720 w 5029249"/>
                      <a:gd name="connsiteY10" fmla="*/ 251473 h 4686336"/>
                      <a:gd name="connsiteX11" fmla="*/ 4572053 w 5029249"/>
                      <a:gd name="connsiteY11" fmla="*/ 894989 h 4686336"/>
                      <a:gd name="connsiteX12" fmla="*/ 4572053 w 5029249"/>
                      <a:gd name="connsiteY12" fmla="*/ 1116727 h 4686336"/>
                      <a:gd name="connsiteX13" fmla="*/ 466364 w 5029249"/>
                      <a:gd name="connsiteY13" fmla="*/ 800123 h 4686336"/>
                      <a:gd name="connsiteX14" fmla="*/ 342900 w 5029249"/>
                      <a:gd name="connsiteY14" fmla="*/ 914436 h 4686336"/>
                      <a:gd name="connsiteX15" fmla="*/ 342900 w 5029249"/>
                      <a:gd name="connsiteY15" fmla="*/ 1714549 h 4686336"/>
                      <a:gd name="connsiteX16" fmla="*/ 114313 w 5029249"/>
                      <a:gd name="connsiteY16" fmla="*/ 1714511 h 4686336"/>
                      <a:gd name="connsiteX17" fmla="*/ 0 w 5029249"/>
                      <a:gd name="connsiteY17" fmla="*/ 1828824 h 4686336"/>
                      <a:gd name="connsiteX18" fmla="*/ 0 w 5029249"/>
                      <a:gd name="connsiteY18" fmla="*/ 4572024 h 4686336"/>
                      <a:gd name="connsiteX19" fmla="*/ 114313 w 5029249"/>
                      <a:gd name="connsiteY19" fmla="*/ 4686337 h 4686336"/>
                      <a:gd name="connsiteX20" fmla="*/ 4914913 w 5029249"/>
                      <a:gd name="connsiteY20" fmla="*/ 4686337 h 4686336"/>
                      <a:gd name="connsiteX21" fmla="*/ 5029226 w 5029249"/>
                      <a:gd name="connsiteY21" fmla="*/ 4572024 h 4686336"/>
                      <a:gd name="connsiteX22" fmla="*/ 5029226 w 5029249"/>
                      <a:gd name="connsiteY22" fmla="*/ 1828824 h 4686336"/>
                      <a:gd name="connsiteX23" fmla="*/ 4914913 w 5029249"/>
                      <a:gd name="connsiteY23" fmla="*/ 1714511 h 4686336"/>
                      <a:gd name="connsiteX24" fmla="*/ 571546 w 5029249"/>
                      <a:gd name="connsiteY24" fmla="*/ 1714511 h 4686336"/>
                      <a:gd name="connsiteX25" fmla="*/ 571546 w 5029249"/>
                      <a:gd name="connsiteY25" fmla="*/ 1037861 h 4686336"/>
                      <a:gd name="connsiteX26" fmla="*/ 4800679 w 5029249"/>
                      <a:gd name="connsiteY26" fmla="*/ 1363616 h 4686336"/>
                      <a:gd name="connsiteX27" fmla="*/ 4800640 w 5029249"/>
                      <a:gd name="connsiteY27" fmla="*/ 1485924 h 4686336"/>
                      <a:gd name="connsiteX28" fmla="*/ 4800663 w 5029249"/>
                      <a:gd name="connsiteY28" fmla="*/ 1943122 h 4686336"/>
                      <a:gd name="connsiteX29" fmla="*/ 4800663 w 5029249"/>
                      <a:gd name="connsiteY29" fmla="*/ 4457755 h 4686336"/>
                      <a:gd name="connsiteX30" fmla="*/ 228630 w 5029249"/>
                      <a:gd name="connsiteY30" fmla="*/ 4457717 h 4686336"/>
                      <a:gd name="connsiteX31" fmla="*/ 228630 w 5029249"/>
                      <a:gd name="connsiteY31" fmla="*/ 1943084 h 46863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</a:cxnLst>
                    <a:rect l="l" t="t" r="r" b="b"/>
                    <a:pathLst>
                      <a:path w="5029249" h="4686336">
                        <a:moveTo>
                          <a:pt x="5029250" y="1485909"/>
                        </a:moveTo>
                        <a:lnTo>
                          <a:pt x="5029250" y="1257322"/>
                        </a:lnTo>
                        <a:lnTo>
                          <a:pt x="4924087" y="1143009"/>
                        </a:lnTo>
                        <a:lnTo>
                          <a:pt x="4800624" y="1133863"/>
                        </a:lnTo>
                        <a:lnTo>
                          <a:pt x="4800624" y="800113"/>
                        </a:lnTo>
                        <a:lnTo>
                          <a:pt x="4706900" y="685800"/>
                        </a:lnTo>
                        <a:lnTo>
                          <a:pt x="935000" y="0"/>
                        </a:lnTo>
                        <a:lnTo>
                          <a:pt x="800133" y="114313"/>
                        </a:lnTo>
                        <a:lnTo>
                          <a:pt x="800133" y="571526"/>
                        </a:lnTo>
                        <a:lnTo>
                          <a:pt x="1028720" y="571526"/>
                        </a:lnTo>
                        <a:lnTo>
                          <a:pt x="1028720" y="251473"/>
                        </a:lnTo>
                        <a:lnTo>
                          <a:pt x="4572053" y="894989"/>
                        </a:lnTo>
                        <a:lnTo>
                          <a:pt x="4572053" y="1116727"/>
                        </a:lnTo>
                        <a:lnTo>
                          <a:pt x="466364" y="800123"/>
                        </a:lnTo>
                        <a:lnTo>
                          <a:pt x="342900" y="914436"/>
                        </a:lnTo>
                        <a:lnTo>
                          <a:pt x="342900" y="1714549"/>
                        </a:lnTo>
                        <a:lnTo>
                          <a:pt x="114313" y="1714511"/>
                        </a:lnTo>
                        <a:lnTo>
                          <a:pt x="0" y="1828824"/>
                        </a:lnTo>
                        <a:lnTo>
                          <a:pt x="0" y="4572024"/>
                        </a:lnTo>
                        <a:lnTo>
                          <a:pt x="114313" y="4686337"/>
                        </a:lnTo>
                        <a:lnTo>
                          <a:pt x="4914913" y="4686337"/>
                        </a:lnTo>
                        <a:lnTo>
                          <a:pt x="5029226" y="4572024"/>
                        </a:lnTo>
                        <a:lnTo>
                          <a:pt x="5029226" y="1828824"/>
                        </a:lnTo>
                        <a:lnTo>
                          <a:pt x="4914913" y="1714511"/>
                        </a:lnTo>
                        <a:lnTo>
                          <a:pt x="571546" y="1714511"/>
                        </a:lnTo>
                        <a:lnTo>
                          <a:pt x="571546" y="1037861"/>
                        </a:lnTo>
                        <a:lnTo>
                          <a:pt x="4800679" y="1363616"/>
                        </a:lnTo>
                        <a:lnTo>
                          <a:pt x="4800640" y="1485924"/>
                        </a:lnTo>
                        <a:close/>
                        <a:moveTo>
                          <a:pt x="4800663" y="1943122"/>
                        </a:moveTo>
                        <a:lnTo>
                          <a:pt x="4800663" y="4457755"/>
                        </a:lnTo>
                        <a:lnTo>
                          <a:pt x="228630" y="4457717"/>
                        </a:lnTo>
                        <a:lnTo>
                          <a:pt x="228630" y="1943084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</p:grpSp>
          </p:grpSp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AA7FD9B3-FB32-0214-5D19-AD593FDA3AB0}"/>
                  </a:ext>
                </a:extLst>
              </p:cNvPr>
              <p:cNvGrpSpPr/>
              <p:nvPr/>
            </p:nvGrpSpPr>
            <p:grpSpPr>
              <a:xfrm>
                <a:off x="7628003" y="5139434"/>
                <a:ext cx="334480" cy="412680"/>
                <a:chOff x="14773364" y="10171222"/>
                <a:chExt cx="4333798" cy="5347025"/>
              </a:xfrm>
            </p:grpSpPr>
            <p:sp>
              <p:nvSpPr>
                <p:cNvPr id="50" name="원형: 비어 있음 49">
                  <a:extLst>
                    <a:ext uri="{FF2B5EF4-FFF2-40B4-BE49-F238E27FC236}">
                      <a16:creationId xmlns:a16="http://schemas.microsoft.com/office/drawing/2014/main" id="{190C7C50-894C-B9EB-9BC4-65821CA91137}"/>
                    </a:ext>
                  </a:extLst>
                </p:cNvPr>
                <p:cNvSpPr/>
                <p:nvPr/>
              </p:nvSpPr>
              <p:spPr>
                <a:xfrm>
                  <a:off x="16917283" y="10578045"/>
                  <a:ext cx="1782703" cy="1782703"/>
                </a:xfrm>
                <a:prstGeom prst="donut">
                  <a:avLst>
                    <a:gd name="adj" fmla="val 18414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grpSp>
              <p:nvGrpSpPr>
                <p:cNvPr id="51" name="그룹 50">
                  <a:extLst>
                    <a:ext uri="{FF2B5EF4-FFF2-40B4-BE49-F238E27FC236}">
                      <a16:creationId xmlns:a16="http://schemas.microsoft.com/office/drawing/2014/main" id="{CA15BA89-F482-210E-52AB-D5D8DE17236A}"/>
                    </a:ext>
                  </a:extLst>
                </p:cNvPr>
                <p:cNvGrpSpPr/>
                <p:nvPr/>
              </p:nvGrpSpPr>
              <p:grpSpPr>
                <a:xfrm>
                  <a:off x="14773364" y="10171222"/>
                  <a:ext cx="4333798" cy="5347025"/>
                  <a:chOff x="552966" y="10186685"/>
                  <a:chExt cx="4333798" cy="5347025"/>
                </a:xfrm>
              </p:grpSpPr>
              <p:sp>
                <p:nvSpPr>
                  <p:cNvPr id="53" name="자유형: 도형 52">
                    <a:extLst>
                      <a:ext uri="{FF2B5EF4-FFF2-40B4-BE49-F238E27FC236}">
                        <a16:creationId xmlns:a16="http://schemas.microsoft.com/office/drawing/2014/main" id="{BD890240-BB52-9A90-DC1C-CC0286EF1423}"/>
                      </a:ext>
                    </a:extLst>
                  </p:cNvPr>
                  <p:cNvSpPr/>
                  <p:nvPr/>
                </p:nvSpPr>
                <p:spPr>
                  <a:xfrm>
                    <a:off x="552966" y="11034454"/>
                    <a:ext cx="3939637" cy="4499256"/>
                  </a:xfrm>
                  <a:custGeom>
                    <a:avLst/>
                    <a:gdLst>
                      <a:gd name="connsiteX0" fmla="*/ 3279361 w 3939637"/>
                      <a:gd name="connsiteY0" fmla="*/ 4499257 h 4499256"/>
                      <a:gd name="connsiteX1" fmla="*/ 1770601 w 3939637"/>
                      <a:gd name="connsiteY1" fmla="*/ 4499257 h 4499256"/>
                      <a:gd name="connsiteX2" fmla="*/ 1676571 w 3939637"/>
                      <a:gd name="connsiteY2" fmla="*/ 4465043 h 4499256"/>
                      <a:gd name="connsiteX3" fmla="*/ 1626590 w 3939637"/>
                      <a:gd name="connsiteY3" fmla="*/ 4378323 h 4499256"/>
                      <a:gd name="connsiteX4" fmla="*/ 1454219 w 3939637"/>
                      <a:gd name="connsiteY4" fmla="*/ 3804387 h 4499256"/>
                      <a:gd name="connsiteX5" fmla="*/ 985720 w 3939637"/>
                      <a:gd name="connsiteY5" fmla="*/ 3761179 h 4499256"/>
                      <a:gd name="connsiteX6" fmla="*/ 827124 w 3939637"/>
                      <a:gd name="connsiteY6" fmla="*/ 3774803 h 4499256"/>
                      <a:gd name="connsiteX7" fmla="*/ 364787 w 3939637"/>
                      <a:gd name="connsiteY7" fmla="*/ 3270710 h 4499256"/>
                      <a:gd name="connsiteX8" fmla="*/ 364787 w 3939637"/>
                      <a:gd name="connsiteY8" fmla="*/ 3270749 h 4499256"/>
                      <a:gd name="connsiteX9" fmla="*/ 317945 w 3939637"/>
                      <a:gd name="connsiteY9" fmla="*/ 2973239 h 4499256"/>
                      <a:gd name="connsiteX10" fmla="*/ 141135 w 3939637"/>
                      <a:gd name="connsiteY10" fmla="*/ 2751843 h 4499256"/>
                      <a:gd name="connsiteX11" fmla="*/ 419 w 3939637"/>
                      <a:gd name="connsiteY11" fmla="*/ 2523864 h 4499256"/>
                      <a:gd name="connsiteX12" fmla="*/ 116643 w 3939637"/>
                      <a:gd name="connsiteY12" fmla="*/ 2335612 h 4499256"/>
                      <a:gd name="connsiteX13" fmla="*/ 347640 w 3939637"/>
                      <a:gd name="connsiteY13" fmla="*/ 1847400 h 4499256"/>
                      <a:gd name="connsiteX14" fmla="*/ 335546 w 3939637"/>
                      <a:gd name="connsiteY14" fmla="*/ 1628111 h 4499256"/>
                      <a:gd name="connsiteX15" fmla="*/ 324448 w 3939637"/>
                      <a:gd name="connsiteY15" fmla="*/ 1454437 h 4499256"/>
                      <a:gd name="connsiteX16" fmla="*/ 1577110 w 3939637"/>
                      <a:gd name="connsiteY16" fmla="*/ 1618 h 4499256"/>
                      <a:gd name="connsiteX17" fmla="*/ 1618021 w 3939637"/>
                      <a:gd name="connsiteY17" fmla="*/ 7742 h 4499256"/>
                      <a:gd name="connsiteX18" fmla="*/ 1642400 w 3939637"/>
                      <a:gd name="connsiteY18" fmla="*/ 41190 h 4499256"/>
                      <a:gd name="connsiteX19" fmla="*/ 1635664 w 3939637"/>
                      <a:gd name="connsiteY19" fmla="*/ 81986 h 4499256"/>
                      <a:gd name="connsiteX20" fmla="*/ 1601910 w 3939637"/>
                      <a:gd name="connsiteY20" fmla="*/ 105867 h 4499256"/>
                      <a:gd name="connsiteX21" fmla="*/ 431445 w 3939637"/>
                      <a:gd name="connsiteY21" fmla="*/ 1451015 h 4499256"/>
                      <a:gd name="connsiteX22" fmla="*/ 442314 w 3939637"/>
                      <a:gd name="connsiteY22" fmla="*/ 1619673 h 4499256"/>
                      <a:gd name="connsiteX23" fmla="*/ 454714 w 3939637"/>
                      <a:gd name="connsiteY23" fmla="*/ 1847652 h 4499256"/>
                      <a:gd name="connsiteX24" fmla="*/ 196089 w 3939637"/>
                      <a:gd name="connsiteY24" fmla="*/ 2407314 h 4499256"/>
                      <a:gd name="connsiteX25" fmla="*/ 107302 w 3939637"/>
                      <a:gd name="connsiteY25" fmla="*/ 2529396 h 4499256"/>
                      <a:gd name="connsiteX26" fmla="*/ 199954 w 3939637"/>
                      <a:gd name="connsiteY26" fmla="*/ 2662265 h 4499256"/>
                      <a:gd name="connsiteX27" fmla="*/ 199992 w 3939637"/>
                      <a:gd name="connsiteY27" fmla="*/ 2662265 h 4499256"/>
                      <a:gd name="connsiteX28" fmla="*/ 420653 w 3939637"/>
                      <a:gd name="connsiteY28" fmla="*/ 2942933 h 4499256"/>
                      <a:gd name="connsiteX29" fmla="*/ 471399 w 3939637"/>
                      <a:gd name="connsiteY29" fmla="*/ 3260763 h 4499256"/>
                      <a:gd name="connsiteX30" fmla="*/ 822108 w 3939637"/>
                      <a:gd name="connsiteY30" fmla="*/ 3667648 h 4499256"/>
                      <a:gd name="connsiteX31" fmla="*/ 974541 w 3939637"/>
                      <a:gd name="connsiteY31" fmla="*/ 3654482 h 4499256"/>
                      <a:gd name="connsiteX32" fmla="*/ 1527198 w 3939637"/>
                      <a:gd name="connsiteY32" fmla="*/ 3725779 h 4499256"/>
                      <a:gd name="connsiteX33" fmla="*/ 1732174 w 3939637"/>
                      <a:gd name="connsiteY33" fmla="*/ 4359684 h 4499256"/>
                      <a:gd name="connsiteX34" fmla="*/ 1732136 w 3939637"/>
                      <a:gd name="connsiteY34" fmla="*/ 4359645 h 4499256"/>
                      <a:gd name="connsiteX35" fmla="*/ 1770712 w 3939637"/>
                      <a:gd name="connsiteY35" fmla="*/ 4391946 h 4499256"/>
                      <a:gd name="connsiteX36" fmla="*/ 3279472 w 3939637"/>
                      <a:gd name="connsiteY36" fmla="*/ 4391946 h 4499256"/>
                      <a:gd name="connsiteX37" fmla="*/ 3311045 w 3939637"/>
                      <a:gd name="connsiteY37" fmla="*/ 4376216 h 4499256"/>
                      <a:gd name="connsiteX38" fmla="*/ 3317245 w 3939637"/>
                      <a:gd name="connsiteY38" fmla="*/ 4341926 h 4499256"/>
                      <a:gd name="connsiteX39" fmla="*/ 3161177 w 3939637"/>
                      <a:gd name="connsiteY39" fmla="*/ 3557195 h 4499256"/>
                      <a:gd name="connsiteX40" fmla="*/ 3315482 w 3939637"/>
                      <a:gd name="connsiteY40" fmla="*/ 2986736 h 4499256"/>
                      <a:gd name="connsiteX41" fmla="*/ 3829831 w 3939637"/>
                      <a:gd name="connsiteY41" fmla="*/ 1635612 h 4499256"/>
                      <a:gd name="connsiteX42" fmla="*/ 3843455 w 3939637"/>
                      <a:gd name="connsiteY42" fmla="*/ 1596883 h 4499256"/>
                      <a:gd name="connsiteX43" fmla="*/ 3880500 w 3939637"/>
                      <a:gd name="connsiteY43" fmla="*/ 1579126 h 4499256"/>
                      <a:gd name="connsiteX44" fmla="*/ 3936987 w 3939637"/>
                      <a:gd name="connsiteY44" fmla="*/ 1629796 h 4499256"/>
                      <a:gd name="connsiteX45" fmla="*/ 3400711 w 3939637"/>
                      <a:gd name="connsiteY45" fmla="*/ 3052145 h 4499256"/>
                      <a:gd name="connsiteX46" fmla="*/ 3268489 w 3939637"/>
                      <a:gd name="connsiteY46" fmla="*/ 3550457 h 4499256"/>
                      <a:gd name="connsiteX47" fmla="*/ 3420570 w 3939637"/>
                      <a:gd name="connsiteY47" fmla="*/ 4312028 h 4499256"/>
                      <a:gd name="connsiteX48" fmla="*/ 3420531 w 3939637"/>
                      <a:gd name="connsiteY48" fmla="*/ 4312028 h 4499256"/>
                      <a:gd name="connsiteX49" fmla="*/ 3396957 w 3939637"/>
                      <a:gd name="connsiteY49" fmla="*/ 4440694 h 4499256"/>
                      <a:gd name="connsiteX50" fmla="*/ 3279891 w 3939637"/>
                      <a:gd name="connsiteY50" fmla="*/ 4498979 h 44992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</a:cxnLst>
                    <a:rect l="l" t="t" r="r" b="b"/>
                    <a:pathLst>
                      <a:path w="3939637" h="4499256">
                        <a:moveTo>
                          <a:pt x="3279361" y="4499257"/>
                        </a:moveTo>
                        <a:lnTo>
                          <a:pt x="1770601" y="4499257"/>
                        </a:lnTo>
                        <a:cubicBezTo>
                          <a:pt x="1736197" y="4499295"/>
                          <a:pt x="1702901" y="4487163"/>
                          <a:pt x="1676571" y="4465043"/>
                        </a:cubicBezTo>
                        <a:cubicBezTo>
                          <a:pt x="1650203" y="4442923"/>
                          <a:pt x="1632522" y="4412231"/>
                          <a:pt x="1626590" y="4378323"/>
                        </a:cubicBezTo>
                        <a:cubicBezTo>
                          <a:pt x="1573318" y="4073612"/>
                          <a:pt x="1507261" y="3853676"/>
                          <a:pt x="1454219" y="3804387"/>
                        </a:cubicBezTo>
                        <a:cubicBezTo>
                          <a:pt x="1364782" y="3721187"/>
                          <a:pt x="1154642" y="3743383"/>
                          <a:pt x="985720" y="3761179"/>
                        </a:cubicBezTo>
                        <a:cubicBezTo>
                          <a:pt x="928850" y="3767187"/>
                          <a:pt x="875081" y="3772890"/>
                          <a:pt x="827124" y="3774803"/>
                        </a:cubicBezTo>
                        <a:cubicBezTo>
                          <a:pt x="413351" y="3796234"/>
                          <a:pt x="388505" y="3529071"/>
                          <a:pt x="364787" y="3270710"/>
                        </a:cubicBezTo>
                        <a:lnTo>
                          <a:pt x="364787" y="3270749"/>
                        </a:lnTo>
                        <a:cubicBezTo>
                          <a:pt x="358778" y="3170289"/>
                          <a:pt x="343088" y="3070671"/>
                          <a:pt x="317945" y="2973239"/>
                        </a:cubicBezTo>
                        <a:cubicBezTo>
                          <a:pt x="291921" y="2878291"/>
                          <a:pt x="227972" y="2798233"/>
                          <a:pt x="141135" y="2751843"/>
                        </a:cubicBezTo>
                        <a:cubicBezTo>
                          <a:pt x="71943" y="2706264"/>
                          <a:pt x="-6429" y="2654637"/>
                          <a:pt x="419" y="2523864"/>
                        </a:cubicBezTo>
                        <a:cubicBezTo>
                          <a:pt x="3710" y="2460603"/>
                          <a:pt x="53577" y="2405377"/>
                          <a:pt x="116643" y="2335612"/>
                        </a:cubicBezTo>
                        <a:cubicBezTo>
                          <a:pt x="213887" y="2227961"/>
                          <a:pt x="347071" y="2080504"/>
                          <a:pt x="347640" y="1847400"/>
                        </a:cubicBezTo>
                        <a:cubicBezTo>
                          <a:pt x="347908" y="1786933"/>
                          <a:pt x="341631" y="1705949"/>
                          <a:pt x="335546" y="1628111"/>
                        </a:cubicBezTo>
                        <a:cubicBezTo>
                          <a:pt x="330647" y="1565042"/>
                          <a:pt x="326017" y="1505568"/>
                          <a:pt x="324448" y="1454437"/>
                        </a:cubicBezTo>
                        <a:cubicBezTo>
                          <a:pt x="302978" y="769019"/>
                          <a:pt x="806418" y="185119"/>
                          <a:pt x="1577110" y="1618"/>
                        </a:cubicBezTo>
                        <a:cubicBezTo>
                          <a:pt x="1591041" y="-1864"/>
                          <a:pt x="1605775" y="317"/>
                          <a:pt x="1618021" y="7742"/>
                        </a:cubicBezTo>
                        <a:cubicBezTo>
                          <a:pt x="1630306" y="15204"/>
                          <a:pt x="1639070" y="27221"/>
                          <a:pt x="1642400" y="41190"/>
                        </a:cubicBezTo>
                        <a:cubicBezTo>
                          <a:pt x="1645691" y="55159"/>
                          <a:pt x="1643280" y="69855"/>
                          <a:pt x="1635664" y="81986"/>
                        </a:cubicBezTo>
                        <a:cubicBezTo>
                          <a:pt x="1628087" y="94156"/>
                          <a:pt x="1615917" y="102767"/>
                          <a:pt x="1601910" y="105867"/>
                        </a:cubicBezTo>
                        <a:cubicBezTo>
                          <a:pt x="882163" y="277317"/>
                          <a:pt x="411753" y="817806"/>
                          <a:pt x="431445" y="1451015"/>
                        </a:cubicBezTo>
                        <a:cubicBezTo>
                          <a:pt x="432976" y="1499695"/>
                          <a:pt x="437530" y="1558176"/>
                          <a:pt x="442314" y="1619673"/>
                        </a:cubicBezTo>
                        <a:cubicBezTo>
                          <a:pt x="448514" y="1699925"/>
                          <a:pt x="454944" y="1782893"/>
                          <a:pt x="454714" y="1847652"/>
                        </a:cubicBezTo>
                        <a:cubicBezTo>
                          <a:pt x="454101" y="2121972"/>
                          <a:pt x="298763" y="2293422"/>
                          <a:pt x="196089" y="2407314"/>
                        </a:cubicBezTo>
                        <a:cubicBezTo>
                          <a:pt x="153226" y="2454922"/>
                          <a:pt x="108641" y="2504099"/>
                          <a:pt x="107302" y="2529396"/>
                        </a:cubicBezTo>
                        <a:cubicBezTo>
                          <a:pt x="103819" y="2596216"/>
                          <a:pt x="131489" y="2617187"/>
                          <a:pt x="199954" y="2662265"/>
                        </a:cubicBezTo>
                        <a:lnTo>
                          <a:pt x="199992" y="2662265"/>
                        </a:lnTo>
                        <a:cubicBezTo>
                          <a:pt x="307986" y="2722732"/>
                          <a:pt x="387401" y="2823722"/>
                          <a:pt x="420653" y="2942933"/>
                        </a:cubicBezTo>
                        <a:cubicBezTo>
                          <a:pt x="447748" y="3046989"/>
                          <a:pt x="464740" y="3153415"/>
                          <a:pt x="471399" y="3260763"/>
                        </a:cubicBezTo>
                        <a:cubicBezTo>
                          <a:pt x="495586" y="3524482"/>
                          <a:pt x="509057" y="3683607"/>
                          <a:pt x="822108" y="3667648"/>
                        </a:cubicBezTo>
                        <a:cubicBezTo>
                          <a:pt x="867343" y="3665811"/>
                          <a:pt x="919390" y="3660300"/>
                          <a:pt x="974541" y="3654482"/>
                        </a:cubicBezTo>
                        <a:cubicBezTo>
                          <a:pt x="1174922" y="3633396"/>
                          <a:pt x="1402098" y="3609400"/>
                          <a:pt x="1527198" y="3725779"/>
                        </a:cubicBezTo>
                        <a:cubicBezTo>
                          <a:pt x="1620080" y="3812193"/>
                          <a:pt x="1690076" y="4118203"/>
                          <a:pt x="1732174" y="4359684"/>
                        </a:cubicBezTo>
                        <a:lnTo>
                          <a:pt x="1732136" y="4359645"/>
                        </a:lnTo>
                        <a:cubicBezTo>
                          <a:pt x="1735427" y="4378398"/>
                          <a:pt x="1751730" y="4392022"/>
                          <a:pt x="1770712" y="4391946"/>
                        </a:cubicBezTo>
                        <a:lnTo>
                          <a:pt x="3279472" y="4391946"/>
                        </a:lnTo>
                        <a:cubicBezTo>
                          <a:pt x="3291910" y="4391984"/>
                          <a:pt x="3303620" y="4386167"/>
                          <a:pt x="3311045" y="4376216"/>
                        </a:cubicBezTo>
                        <a:cubicBezTo>
                          <a:pt x="3318546" y="4366457"/>
                          <a:pt x="3320842" y="4353675"/>
                          <a:pt x="3317245" y="4341926"/>
                        </a:cubicBezTo>
                        <a:cubicBezTo>
                          <a:pt x="3266461" y="4167028"/>
                          <a:pt x="3178635" y="3832592"/>
                          <a:pt x="3161177" y="3557195"/>
                        </a:cubicBezTo>
                        <a:cubicBezTo>
                          <a:pt x="3150384" y="3387195"/>
                          <a:pt x="3199753" y="3136643"/>
                          <a:pt x="3315482" y="2986736"/>
                        </a:cubicBezTo>
                        <a:cubicBezTo>
                          <a:pt x="3700323" y="2487425"/>
                          <a:pt x="3854129" y="2083371"/>
                          <a:pt x="3829831" y="1635612"/>
                        </a:cubicBezTo>
                        <a:cubicBezTo>
                          <a:pt x="3829066" y="1621414"/>
                          <a:pt x="3833965" y="1607446"/>
                          <a:pt x="3843455" y="1596883"/>
                        </a:cubicBezTo>
                        <a:cubicBezTo>
                          <a:pt x="3852985" y="1586283"/>
                          <a:pt x="3866303" y="1579891"/>
                          <a:pt x="3880500" y="1579126"/>
                        </a:cubicBezTo>
                        <a:cubicBezTo>
                          <a:pt x="3910083" y="1577519"/>
                          <a:pt x="3935380" y="1600174"/>
                          <a:pt x="3936987" y="1629796"/>
                        </a:cubicBezTo>
                        <a:cubicBezTo>
                          <a:pt x="3962704" y="2105565"/>
                          <a:pt x="3802540" y="2530829"/>
                          <a:pt x="3400711" y="3052145"/>
                        </a:cubicBezTo>
                        <a:cubicBezTo>
                          <a:pt x="3302396" y="3179733"/>
                          <a:pt x="3259260" y="3404078"/>
                          <a:pt x="3268489" y="3550457"/>
                        </a:cubicBezTo>
                        <a:cubicBezTo>
                          <a:pt x="3285328" y="3815587"/>
                          <a:pt x="3371016" y="4141382"/>
                          <a:pt x="3420570" y="4312028"/>
                        </a:cubicBezTo>
                        <a:lnTo>
                          <a:pt x="3420531" y="4312028"/>
                        </a:lnTo>
                        <a:cubicBezTo>
                          <a:pt x="3433390" y="4356230"/>
                          <a:pt x="3424626" y="4403915"/>
                          <a:pt x="3396957" y="4440694"/>
                        </a:cubicBezTo>
                        <a:cubicBezTo>
                          <a:pt x="3369289" y="4477473"/>
                          <a:pt x="3325890" y="4499094"/>
                          <a:pt x="3279891" y="449897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54" name="자유형: 도형 53">
                    <a:extLst>
                      <a:ext uri="{FF2B5EF4-FFF2-40B4-BE49-F238E27FC236}">
                        <a16:creationId xmlns:a16="http://schemas.microsoft.com/office/drawing/2014/main" id="{B63F07DE-9D96-8930-D83A-6667A1D537B5}"/>
                      </a:ext>
                    </a:extLst>
                  </p:cNvPr>
                  <p:cNvSpPr/>
                  <p:nvPr/>
                </p:nvSpPr>
                <p:spPr>
                  <a:xfrm>
                    <a:off x="881303" y="13987451"/>
                    <a:ext cx="422468" cy="107157"/>
                  </a:xfrm>
                  <a:custGeom>
                    <a:avLst/>
                    <a:gdLst>
                      <a:gd name="connsiteX0" fmla="*/ 368890 w 422468"/>
                      <a:gd name="connsiteY0" fmla="*/ 107157 h 107157"/>
                      <a:gd name="connsiteX1" fmla="*/ 53579 w 422468"/>
                      <a:gd name="connsiteY1" fmla="*/ 107157 h 107157"/>
                      <a:gd name="connsiteX2" fmla="*/ 0 w 422468"/>
                      <a:gd name="connsiteY2" fmla="*/ 53579 h 107157"/>
                      <a:gd name="connsiteX3" fmla="*/ 53579 w 422468"/>
                      <a:gd name="connsiteY3" fmla="*/ 0 h 107157"/>
                      <a:gd name="connsiteX4" fmla="*/ 368890 w 422468"/>
                      <a:gd name="connsiteY4" fmla="*/ 0 h 107157"/>
                      <a:gd name="connsiteX5" fmla="*/ 422468 w 422468"/>
                      <a:gd name="connsiteY5" fmla="*/ 53579 h 107157"/>
                      <a:gd name="connsiteX6" fmla="*/ 368890 w 422468"/>
                      <a:gd name="connsiteY6" fmla="*/ 107157 h 1071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2468" h="107157">
                        <a:moveTo>
                          <a:pt x="368890" y="107157"/>
                        </a:moveTo>
                        <a:lnTo>
                          <a:pt x="53579" y="107157"/>
                        </a:lnTo>
                        <a:cubicBezTo>
                          <a:pt x="23996" y="107157"/>
                          <a:pt x="0" y="83162"/>
                          <a:pt x="0" y="53579"/>
                        </a:cubicBezTo>
                        <a:cubicBezTo>
                          <a:pt x="0" y="23995"/>
                          <a:pt x="23995" y="0"/>
                          <a:pt x="53579" y="0"/>
                        </a:cubicBezTo>
                        <a:lnTo>
                          <a:pt x="368890" y="0"/>
                        </a:lnTo>
                        <a:cubicBezTo>
                          <a:pt x="398472" y="0"/>
                          <a:pt x="422468" y="23995"/>
                          <a:pt x="422468" y="53579"/>
                        </a:cubicBezTo>
                        <a:cubicBezTo>
                          <a:pt x="422468" y="83162"/>
                          <a:pt x="398473" y="107157"/>
                          <a:pt x="368890" y="107157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55" name="자유형: 도형 54">
                    <a:extLst>
                      <a:ext uri="{FF2B5EF4-FFF2-40B4-BE49-F238E27FC236}">
                        <a16:creationId xmlns:a16="http://schemas.microsoft.com/office/drawing/2014/main" id="{14F2E01B-07D3-AF45-424B-28C3D3F4C380}"/>
                      </a:ext>
                    </a:extLst>
                  </p:cNvPr>
                  <p:cNvSpPr/>
                  <p:nvPr/>
                </p:nvSpPr>
                <p:spPr>
                  <a:xfrm>
                    <a:off x="1118593" y="12871864"/>
                    <a:ext cx="184307" cy="184307"/>
                  </a:xfrm>
                  <a:custGeom>
                    <a:avLst/>
                    <a:gdLst>
                      <a:gd name="connsiteX0" fmla="*/ 184308 w 184307"/>
                      <a:gd name="connsiteY0" fmla="*/ 92154 h 184307"/>
                      <a:gd name="connsiteX1" fmla="*/ 92154 w 184307"/>
                      <a:gd name="connsiteY1" fmla="*/ 184308 h 184307"/>
                      <a:gd name="connsiteX2" fmla="*/ 0 w 184307"/>
                      <a:gd name="connsiteY2" fmla="*/ 92154 h 184307"/>
                      <a:gd name="connsiteX3" fmla="*/ 92154 w 184307"/>
                      <a:gd name="connsiteY3" fmla="*/ 0 h 184307"/>
                      <a:gd name="connsiteX4" fmla="*/ 184308 w 184307"/>
                      <a:gd name="connsiteY4" fmla="*/ 92154 h 1843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4307" h="184307">
                        <a:moveTo>
                          <a:pt x="184308" y="92154"/>
                        </a:moveTo>
                        <a:cubicBezTo>
                          <a:pt x="184308" y="143015"/>
                          <a:pt x="143053" y="184308"/>
                          <a:pt x="92154" y="184308"/>
                        </a:cubicBezTo>
                        <a:cubicBezTo>
                          <a:pt x="41255" y="184308"/>
                          <a:pt x="0" y="143015"/>
                          <a:pt x="0" y="92154"/>
                        </a:cubicBezTo>
                        <a:cubicBezTo>
                          <a:pt x="0" y="41255"/>
                          <a:pt x="41255" y="0"/>
                          <a:pt x="92154" y="0"/>
                        </a:cubicBezTo>
                        <a:cubicBezTo>
                          <a:pt x="143053" y="0"/>
                          <a:pt x="184308" y="41255"/>
                          <a:pt x="184308" y="92154"/>
                        </a:cubicBezTo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56" name="자유형: 도형 55">
                    <a:extLst>
                      <a:ext uri="{FF2B5EF4-FFF2-40B4-BE49-F238E27FC236}">
                        <a16:creationId xmlns:a16="http://schemas.microsoft.com/office/drawing/2014/main" id="{F27DB33A-D302-EB53-96A2-77FFBB6F17BA}"/>
                      </a:ext>
                    </a:extLst>
                  </p:cNvPr>
                  <p:cNvSpPr/>
                  <p:nvPr/>
                </p:nvSpPr>
                <p:spPr>
                  <a:xfrm>
                    <a:off x="2639398" y="10553862"/>
                    <a:ext cx="1880130" cy="1880130"/>
                  </a:xfrm>
                  <a:custGeom>
                    <a:avLst/>
                    <a:gdLst>
                      <a:gd name="connsiteX0" fmla="*/ 940065 w 1880130"/>
                      <a:gd name="connsiteY0" fmla="*/ 1880131 h 1880130"/>
                      <a:gd name="connsiteX1" fmla="*/ 275349 w 1880130"/>
                      <a:gd name="connsiteY1" fmla="*/ 1604782 h 1880130"/>
                      <a:gd name="connsiteX2" fmla="*/ 0 w 1880130"/>
                      <a:gd name="connsiteY2" fmla="*/ 940065 h 1880130"/>
                      <a:gd name="connsiteX3" fmla="*/ 275349 w 1880130"/>
                      <a:gd name="connsiteY3" fmla="*/ 275349 h 1880130"/>
                      <a:gd name="connsiteX4" fmla="*/ 940065 w 1880130"/>
                      <a:gd name="connsiteY4" fmla="*/ 0 h 1880130"/>
                      <a:gd name="connsiteX5" fmla="*/ 1604782 w 1880130"/>
                      <a:gd name="connsiteY5" fmla="*/ 275349 h 1880130"/>
                      <a:gd name="connsiteX6" fmla="*/ 1880131 w 1880130"/>
                      <a:gd name="connsiteY6" fmla="*/ 940065 h 1880130"/>
                      <a:gd name="connsiteX7" fmla="*/ 1604468 w 1880130"/>
                      <a:gd name="connsiteY7" fmla="*/ 1604468 h 1880130"/>
                      <a:gd name="connsiteX8" fmla="*/ 940065 w 1880130"/>
                      <a:gd name="connsiteY8" fmla="*/ 1880131 h 1880130"/>
                      <a:gd name="connsiteX9" fmla="*/ 940065 w 1880130"/>
                      <a:gd name="connsiteY9" fmla="*/ 107142 h 1880130"/>
                      <a:gd name="connsiteX10" fmla="*/ 351130 w 1880130"/>
                      <a:gd name="connsiteY10" fmla="*/ 351110 h 1880130"/>
                      <a:gd name="connsiteX11" fmla="*/ 107161 w 1880130"/>
                      <a:gd name="connsiteY11" fmla="*/ 940046 h 1880130"/>
                      <a:gd name="connsiteX12" fmla="*/ 351130 w 1880130"/>
                      <a:gd name="connsiteY12" fmla="*/ 1528981 h 1880130"/>
                      <a:gd name="connsiteX13" fmla="*/ 940065 w 1880130"/>
                      <a:gd name="connsiteY13" fmla="*/ 1772950 h 1880130"/>
                      <a:gd name="connsiteX14" fmla="*/ 1529040 w 1880130"/>
                      <a:gd name="connsiteY14" fmla="*/ 1528981 h 1880130"/>
                      <a:gd name="connsiteX15" fmla="*/ 1772970 w 1880130"/>
                      <a:gd name="connsiteY15" fmla="*/ 940046 h 1880130"/>
                      <a:gd name="connsiteX16" fmla="*/ 1528726 w 1880130"/>
                      <a:gd name="connsiteY16" fmla="*/ 351375 h 1880130"/>
                      <a:gd name="connsiteX17" fmla="*/ 940055 w 1880130"/>
                      <a:gd name="connsiteY17" fmla="*/ 107132 h 18801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880130" h="1880130">
                        <a:moveTo>
                          <a:pt x="940065" y="1880131"/>
                        </a:moveTo>
                        <a:cubicBezTo>
                          <a:pt x="690738" y="1880131"/>
                          <a:pt x="451658" y="1781091"/>
                          <a:pt x="275349" y="1604782"/>
                        </a:cubicBezTo>
                        <a:cubicBezTo>
                          <a:pt x="99039" y="1428512"/>
                          <a:pt x="0" y="1189403"/>
                          <a:pt x="0" y="940065"/>
                        </a:cubicBezTo>
                        <a:cubicBezTo>
                          <a:pt x="0" y="690728"/>
                          <a:pt x="99039" y="451629"/>
                          <a:pt x="275349" y="275349"/>
                        </a:cubicBezTo>
                        <a:cubicBezTo>
                          <a:pt x="451658" y="99039"/>
                          <a:pt x="690728" y="0"/>
                          <a:pt x="940065" y="0"/>
                        </a:cubicBezTo>
                        <a:cubicBezTo>
                          <a:pt x="1189402" y="0"/>
                          <a:pt x="1428502" y="99039"/>
                          <a:pt x="1604782" y="275349"/>
                        </a:cubicBezTo>
                        <a:cubicBezTo>
                          <a:pt x="1781091" y="451619"/>
                          <a:pt x="1880131" y="690728"/>
                          <a:pt x="1880131" y="940065"/>
                        </a:cubicBezTo>
                        <a:cubicBezTo>
                          <a:pt x="1879863" y="1189285"/>
                          <a:pt x="1780709" y="1428237"/>
                          <a:pt x="1604468" y="1604468"/>
                        </a:cubicBezTo>
                        <a:cubicBezTo>
                          <a:pt x="1428237" y="1780699"/>
                          <a:pt x="1189314" y="1879817"/>
                          <a:pt x="940065" y="1880131"/>
                        </a:cubicBezTo>
                        <a:close/>
                        <a:moveTo>
                          <a:pt x="940065" y="107142"/>
                        </a:moveTo>
                        <a:cubicBezTo>
                          <a:pt x="719169" y="107142"/>
                          <a:pt x="507306" y="194895"/>
                          <a:pt x="351130" y="351110"/>
                        </a:cubicBezTo>
                        <a:cubicBezTo>
                          <a:pt x="194914" y="507286"/>
                          <a:pt x="107161" y="719149"/>
                          <a:pt x="107161" y="940046"/>
                        </a:cubicBezTo>
                        <a:cubicBezTo>
                          <a:pt x="107161" y="1160942"/>
                          <a:pt x="194914" y="1372805"/>
                          <a:pt x="351130" y="1528981"/>
                        </a:cubicBezTo>
                        <a:cubicBezTo>
                          <a:pt x="507306" y="1685197"/>
                          <a:pt x="719169" y="1772950"/>
                          <a:pt x="940065" y="1772950"/>
                        </a:cubicBezTo>
                        <a:cubicBezTo>
                          <a:pt x="1160961" y="1772950"/>
                          <a:pt x="1372825" y="1685197"/>
                          <a:pt x="1529040" y="1528981"/>
                        </a:cubicBezTo>
                        <a:cubicBezTo>
                          <a:pt x="1685216" y="1372805"/>
                          <a:pt x="1772970" y="1160942"/>
                          <a:pt x="1772970" y="940046"/>
                        </a:cubicBezTo>
                        <a:cubicBezTo>
                          <a:pt x="1772740" y="719228"/>
                          <a:pt x="1684871" y="507521"/>
                          <a:pt x="1528726" y="351375"/>
                        </a:cubicBezTo>
                        <a:cubicBezTo>
                          <a:pt x="1372582" y="195228"/>
                          <a:pt x="1160873" y="107406"/>
                          <a:pt x="940055" y="107132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57" name="자유형: 도형 56">
                    <a:extLst>
                      <a:ext uri="{FF2B5EF4-FFF2-40B4-BE49-F238E27FC236}">
                        <a16:creationId xmlns:a16="http://schemas.microsoft.com/office/drawing/2014/main" id="{9A69EC93-7CD5-0304-6ECE-F22E25758485}"/>
                      </a:ext>
                    </a:extLst>
                  </p:cNvPr>
                  <p:cNvSpPr/>
                  <p:nvPr/>
                </p:nvSpPr>
                <p:spPr>
                  <a:xfrm>
                    <a:off x="2972462" y="10886984"/>
                    <a:ext cx="1214032" cy="1214003"/>
                  </a:xfrm>
                  <a:custGeom>
                    <a:avLst/>
                    <a:gdLst>
                      <a:gd name="connsiteX0" fmla="*/ 607002 w 1214032"/>
                      <a:gd name="connsiteY0" fmla="*/ 1214003 h 1214003"/>
                      <a:gd name="connsiteX1" fmla="*/ 177769 w 1214032"/>
                      <a:gd name="connsiteY1" fmla="*/ 1036234 h 1214003"/>
                      <a:gd name="connsiteX2" fmla="*/ 0 w 1214032"/>
                      <a:gd name="connsiteY2" fmla="*/ 607002 h 1214003"/>
                      <a:gd name="connsiteX3" fmla="*/ 177769 w 1214032"/>
                      <a:gd name="connsiteY3" fmla="*/ 177769 h 1214003"/>
                      <a:gd name="connsiteX4" fmla="*/ 607002 w 1214032"/>
                      <a:gd name="connsiteY4" fmla="*/ 0 h 1214003"/>
                      <a:gd name="connsiteX5" fmla="*/ 1036234 w 1214032"/>
                      <a:gd name="connsiteY5" fmla="*/ 177769 h 1214003"/>
                      <a:gd name="connsiteX6" fmla="*/ 1214032 w 1214032"/>
                      <a:gd name="connsiteY6" fmla="*/ 607002 h 1214003"/>
                      <a:gd name="connsiteX7" fmla="*/ 1035999 w 1214032"/>
                      <a:gd name="connsiteY7" fmla="*/ 1036009 h 1214003"/>
                      <a:gd name="connsiteX8" fmla="*/ 606992 w 1214032"/>
                      <a:gd name="connsiteY8" fmla="*/ 1214003 h 1214003"/>
                      <a:gd name="connsiteX9" fmla="*/ 607002 w 1214032"/>
                      <a:gd name="connsiteY9" fmla="*/ 107122 h 1214003"/>
                      <a:gd name="connsiteX10" fmla="*/ 607002 w 1214032"/>
                      <a:gd name="connsiteY10" fmla="*/ 107160 h 1214003"/>
                      <a:gd name="connsiteX11" fmla="*/ 253540 w 1214032"/>
                      <a:gd name="connsiteY11" fmla="*/ 253539 h 1214003"/>
                      <a:gd name="connsiteX12" fmla="*/ 107161 w 1214032"/>
                      <a:gd name="connsiteY12" fmla="*/ 607001 h 1214003"/>
                      <a:gd name="connsiteX13" fmla="*/ 253540 w 1214032"/>
                      <a:gd name="connsiteY13" fmla="*/ 960462 h 1214003"/>
                      <a:gd name="connsiteX14" fmla="*/ 607002 w 1214032"/>
                      <a:gd name="connsiteY14" fmla="*/ 1106841 h 1214003"/>
                      <a:gd name="connsiteX15" fmla="*/ 960463 w 1214032"/>
                      <a:gd name="connsiteY15" fmla="*/ 960462 h 1214003"/>
                      <a:gd name="connsiteX16" fmla="*/ 1106881 w 1214032"/>
                      <a:gd name="connsiteY16" fmla="*/ 607001 h 1214003"/>
                      <a:gd name="connsiteX17" fmla="*/ 960306 w 1214032"/>
                      <a:gd name="connsiteY17" fmla="*/ 253696 h 1214003"/>
                      <a:gd name="connsiteX18" fmla="*/ 607002 w 1214032"/>
                      <a:gd name="connsiteY18" fmla="*/ 107160 h 12140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1214032" h="1214003">
                        <a:moveTo>
                          <a:pt x="607002" y="1214003"/>
                        </a:moveTo>
                        <a:cubicBezTo>
                          <a:pt x="445995" y="1214003"/>
                          <a:pt x="291622" y="1150054"/>
                          <a:pt x="177769" y="1036234"/>
                        </a:cubicBezTo>
                        <a:cubicBezTo>
                          <a:pt x="63956" y="922381"/>
                          <a:pt x="0" y="767998"/>
                          <a:pt x="0" y="607002"/>
                        </a:cubicBezTo>
                        <a:cubicBezTo>
                          <a:pt x="0" y="446005"/>
                          <a:pt x="63949" y="291622"/>
                          <a:pt x="177769" y="177769"/>
                        </a:cubicBezTo>
                        <a:cubicBezTo>
                          <a:pt x="291622" y="63956"/>
                          <a:pt x="446005" y="0"/>
                          <a:pt x="607002" y="0"/>
                        </a:cubicBezTo>
                        <a:cubicBezTo>
                          <a:pt x="768008" y="0"/>
                          <a:pt x="922381" y="63949"/>
                          <a:pt x="1036234" y="177769"/>
                        </a:cubicBezTo>
                        <a:cubicBezTo>
                          <a:pt x="1150087" y="291622"/>
                          <a:pt x="1214032" y="446005"/>
                          <a:pt x="1214032" y="607002"/>
                        </a:cubicBezTo>
                        <a:cubicBezTo>
                          <a:pt x="1213841" y="767930"/>
                          <a:pt x="1149815" y="922235"/>
                          <a:pt x="1035999" y="1036009"/>
                        </a:cubicBezTo>
                        <a:cubicBezTo>
                          <a:pt x="922225" y="1149822"/>
                          <a:pt x="767920" y="1213807"/>
                          <a:pt x="606992" y="1214003"/>
                        </a:cubicBezTo>
                        <a:close/>
                        <a:moveTo>
                          <a:pt x="607002" y="107122"/>
                        </a:moveTo>
                        <a:lnTo>
                          <a:pt x="607002" y="107160"/>
                        </a:lnTo>
                        <a:cubicBezTo>
                          <a:pt x="474436" y="107160"/>
                          <a:pt x="347299" y="159820"/>
                          <a:pt x="253540" y="253539"/>
                        </a:cubicBezTo>
                        <a:cubicBezTo>
                          <a:pt x="159817" y="347301"/>
                          <a:pt x="107161" y="474436"/>
                          <a:pt x="107161" y="607001"/>
                        </a:cubicBezTo>
                        <a:cubicBezTo>
                          <a:pt x="107161" y="739566"/>
                          <a:pt x="159821" y="866703"/>
                          <a:pt x="253540" y="960462"/>
                        </a:cubicBezTo>
                        <a:cubicBezTo>
                          <a:pt x="347302" y="1054185"/>
                          <a:pt x="474436" y="1106841"/>
                          <a:pt x="607002" y="1106841"/>
                        </a:cubicBezTo>
                        <a:cubicBezTo>
                          <a:pt x="739567" y="1106841"/>
                          <a:pt x="866743" y="1054182"/>
                          <a:pt x="960463" y="960462"/>
                        </a:cubicBezTo>
                        <a:cubicBezTo>
                          <a:pt x="1054224" y="866700"/>
                          <a:pt x="1106881" y="739566"/>
                          <a:pt x="1106881" y="607001"/>
                        </a:cubicBezTo>
                        <a:cubicBezTo>
                          <a:pt x="1106728" y="474475"/>
                          <a:pt x="1054030" y="347416"/>
                          <a:pt x="960306" y="253696"/>
                        </a:cubicBezTo>
                        <a:cubicBezTo>
                          <a:pt x="866583" y="159973"/>
                          <a:pt x="739527" y="107278"/>
                          <a:pt x="607002" y="107160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58" name="자유형: 도형 57">
                    <a:extLst>
                      <a:ext uri="{FF2B5EF4-FFF2-40B4-BE49-F238E27FC236}">
                        <a16:creationId xmlns:a16="http://schemas.microsoft.com/office/drawing/2014/main" id="{E9F89E7C-D75F-1317-5BEB-49709AF14140}"/>
                      </a:ext>
                    </a:extLst>
                  </p:cNvPr>
                  <p:cNvSpPr/>
                  <p:nvPr/>
                </p:nvSpPr>
                <p:spPr>
                  <a:xfrm>
                    <a:off x="2272162" y="10186685"/>
                    <a:ext cx="2614602" cy="2614602"/>
                  </a:xfrm>
                  <a:custGeom>
                    <a:avLst/>
                    <a:gdLst>
                      <a:gd name="connsiteX0" fmla="*/ 1307302 w 2614602"/>
                      <a:gd name="connsiteY0" fmla="*/ 2614603 h 2614602"/>
                      <a:gd name="connsiteX1" fmla="*/ 382892 w 2614602"/>
                      <a:gd name="connsiteY1" fmla="*/ 2231711 h 2614602"/>
                      <a:gd name="connsiteX2" fmla="*/ 0 w 2614602"/>
                      <a:gd name="connsiteY2" fmla="*/ 1307301 h 2614602"/>
                      <a:gd name="connsiteX3" fmla="*/ 382892 w 2614602"/>
                      <a:gd name="connsiteY3" fmla="*/ 382892 h 2614602"/>
                      <a:gd name="connsiteX4" fmla="*/ 1307302 w 2614602"/>
                      <a:gd name="connsiteY4" fmla="*/ 0 h 2614602"/>
                      <a:gd name="connsiteX5" fmla="*/ 2231711 w 2614602"/>
                      <a:gd name="connsiteY5" fmla="*/ 382892 h 2614602"/>
                      <a:gd name="connsiteX6" fmla="*/ 2614603 w 2614602"/>
                      <a:gd name="connsiteY6" fmla="*/ 1307301 h 2614602"/>
                      <a:gd name="connsiteX7" fmla="*/ 2231290 w 2614602"/>
                      <a:gd name="connsiteY7" fmla="*/ 2231290 h 2614602"/>
                      <a:gd name="connsiteX8" fmla="*/ 1307302 w 2614602"/>
                      <a:gd name="connsiteY8" fmla="*/ 2614603 h 2614602"/>
                      <a:gd name="connsiteX9" fmla="*/ 1307302 w 2614602"/>
                      <a:gd name="connsiteY9" fmla="*/ 107122 h 2614602"/>
                      <a:gd name="connsiteX10" fmla="*/ 458663 w 2614602"/>
                      <a:gd name="connsiteY10" fmla="*/ 458634 h 2614602"/>
                      <a:gd name="connsiteX11" fmla="*/ 107151 w 2614602"/>
                      <a:gd name="connsiteY11" fmla="*/ 1307272 h 2614602"/>
                      <a:gd name="connsiteX12" fmla="*/ 458663 w 2614602"/>
                      <a:gd name="connsiteY12" fmla="*/ 2155910 h 2614602"/>
                      <a:gd name="connsiteX13" fmla="*/ 1307302 w 2614602"/>
                      <a:gd name="connsiteY13" fmla="*/ 2507422 h 2614602"/>
                      <a:gd name="connsiteX14" fmla="*/ 2155940 w 2614602"/>
                      <a:gd name="connsiteY14" fmla="*/ 2155910 h 2614602"/>
                      <a:gd name="connsiteX15" fmla="*/ 2507452 w 2614602"/>
                      <a:gd name="connsiteY15" fmla="*/ 1307272 h 2614602"/>
                      <a:gd name="connsiteX16" fmla="*/ 2155558 w 2614602"/>
                      <a:gd name="connsiteY16" fmla="*/ 459055 h 2614602"/>
                      <a:gd name="connsiteX17" fmla="*/ 1307302 w 2614602"/>
                      <a:gd name="connsiteY17" fmla="*/ 107122 h 2614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2614602" h="2614602">
                        <a:moveTo>
                          <a:pt x="1307302" y="2614603"/>
                        </a:moveTo>
                        <a:cubicBezTo>
                          <a:pt x="960571" y="2614603"/>
                          <a:pt x="628085" y="2476865"/>
                          <a:pt x="382892" y="2231711"/>
                        </a:cubicBezTo>
                        <a:cubicBezTo>
                          <a:pt x="137738" y="1986557"/>
                          <a:pt x="0" y="1654022"/>
                          <a:pt x="0" y="1307301"/>
                        </a:cubicBezTo>
                        <a:cubicBezTo>
                          <a:pt x="0" y="960580"/>
                          <a:pt x="137738" y="628046"/>
                          <a:pt x="382892" y="382892"/>
                        </a:cubicBezTo>
                        <a:cubicBezTo>
                          <a:pt x="628085" y="137738"/>
                          <a:pt x="960580" y="0"/>
                          <a:pt x="1307302" y="0"/>
                        </a:cubicBezTo>
                        <a:cubicBezTo>
                          <a:pt x="1654022" y="0"/>
                          <a:pt x="1986557" y="137738"/>
                          <a:pt x="2231711" y="382892"/>
                        </a:cubicBezTo>
                        <a:cubicBezTo>
                          <a:pt x="2476865" y="628046"/>
                          <a:pt x="2614603" y="960580"/>
                          <a:pt x="2614603" y="1307301"/>
                        </a:cubicBezTo>
                        <a:cubicBezTo>
                          <a:pt x="2614220" y="1653915"/>
                          <a:pt x="2476375" y="1986214"/>
                          <a:pt x="2231290" y="2231290"/>
                        </a:cubicBezTo>
                        <a:cubicBezTo>
                          <a:pt x="1986204" y="2476365"/>
                          <a:pt x="1653905" y="2614221"/>
                          <a:pt x="1307302" y="2614603"/>
                        </a:cubicBezTo>
                        <a:close/>
                        <a:moveTo>
                          <a:pt x="1307302" y="107122"/>
                        </a:moveTo>
                        <a:cubicBezTo>
                          <a:pt x="989012" y="107122"/>
                          <a:pt x="683733" y="233564"/>
                          <a:pt x="458663" y="458634"/>
                        </a:cubicBezTo>
                        <a:cubicBezTo>
                          <a:pt x="233593" y="683703"/>
                          <a:pt x="107151" y="988982"/>
                          <a:pt x="107151" y="1307272"/>
                        </a:cubicBezTo>
                        <a:cubicBezTo>
                          <a:pt x="107151" y="1625562"/>
                          <a:pt x="233593" y="1930841"/>
                          <a:pt x="458663" y="2155910"/>
                        </a:cubicBezTo>
                        <a:cubicBezTo>
                          <a:pt x="683733" y="2380980"/>
                          <a:pt x="989012" y="2507422"/>
                          <a:pt x="1307302" y="2507422"/>
                        </a:cubicBezTo>
                        <a:cubicBezTo>
                          <a:pt x="1625591" y="2507422"/>
                          <a:pt x="1930870" y="2380980"/>
                          <a:pt x="2155940" y="2155910"/>
                        </a:cubicBezTo>
                        <a:cubicBezTo>
                          <a:pt x="2381010" y="1930841"/>
                          <a:pt x="2507452" y="1625562"/>
                          <a:pt x="2507452" y="1307272"/>
                        </a:cubicBezTo>
                        <a:cubicBezTo>
                          <a:pt x="2507107" y="989090"/>
                          <a:pt x="2380549" y="684046"/>
                          <a:pt x="2155558" y="459055"/>
                        </a:cubicBezTo>
                        <a:cubicBezTo>
                          <a:pt x="1930566" y="234064"/>
                          <a:pt x="1625483" y="107465"/>
                          <a:pt x="1307302" y="107122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59" name="자유형: 도형 58">
                    <a:extLst>
                      <a:ext uri="{FF2B5EF4-FFF2-40B4-BE49-F238E27FC236}">
                        <a16:creationId xmlns:a16="http://schemas.microsoft.com/office/drawing/2014/main" id="{7684C2FC-4200-F6B4-1A69-58892298BC0C}"/>
                      </a:ext>
                    </a:extLst>
                  </p:cNvPr>
                  <p:cNvSpPr/>
                  <p:nvPr/>
                </p:nvSpPr>
                <p:spPr>
                  <a:xfrm>
                    <a:off x="3336070" y="11250529"/>
                    <a:ext cx="486826" cy="486796"/>
                  </a:xfrm>
                  <a:custGeom>
                    <a:avLst/>
                    <a:gdLst>
                      <a:gd name="connsiteX0" fmla="*/ 243394 w 486826"/>
                      <a:gd name="connsiteY0" fmla="*/ 486789 h 486796"/>
                      <a:gd name="connsiteX1" fmla="*/ 71297 w 486826"/>
                      <a:gd name="connsiteY1" fmla="*/ 415530 h 486796"/>
                      <a:gd name="connsiteX2" fmla="*/ 0 w 486826"/>
                      <a:gd name="connsiteY2" fmla="*/ 243394 h 486796"/>
                      <a:gd name="connsiteX3" fmla="*/ 71297 w 486826"/>
                      <a:gd name="connsiteY3" fmla="*/ 71259 h 486796"/>
                      <a:gd name="connsiteX4" fmla="*/ 243394 w 486826"/>
                      <a:gd name="connsiteY4" fmla="*/ 0 h 486796"/>
                      <a:gd name="connsiteX5" fmla="*/ 415529 w 486826"/>
                      <a:gd name="connsiteY5" fmla="*/ 71259 h 486796"/>
                      <a:gd name="connsiteX6" fmla="*/ 486826 w 486826"/>
                      <a:gd name="connsiteY6" fmla="*/ 243394 h 486796"/>
                      <a:gd name="connsiteX7" fmla="*/ 415414 w 486826"/>
                      <a:gd name="connsiteY7" fmla="*/ 415422 h 486796"/>
                      <a:gd name="connsiteX8" fmla="*/ 243386 w 486826"/>
                      <a:gd name="connsiteY8" fmla="*/ 486797 h 486796"/>
                      <a:gd name="connsiteX9" fmla="*/ 243394 w 486826"/>
                      <a:gd name="connsiteY9" fmla="*/ 107110 h 486796"/>
                      <a:gd name="connsiteX10" fmla="*/ 243394 w 486826"/>
                      <a:gd name="connsiteY10" fmla="*/ 107148 h 486796"/>
                      <a:gd name="connsiteX11" fmla="*/ 117520 w 486826"/>
                      <a:gd name="connsiteY11" fmla="*/ 191228 h 486796"/>
                      <a:gd name="connsiteX12" fmla="*/ 147064 w 486826"/>
                      <a:gd name="connsiteY12" fmla="*/ 339752 h 486796"/>
                      <a:gd name="connsiteX13" fmla="*/ 295549 w 486826"/>
                      <a:gd name="connsiteY13" fmla="*/ 369258 h 486796"/>
                      <a:gd name="connsiteX14" fmla="*/ 379667 w 486826"/>
                      <a:gd name="connsiteY14" fmla="*/ 243385 h 486796"/>
                      <a:gd name="connsiteX15" fmla="*/ 243389 w 486826"/>
                      <a:gd name="connsiteY15" fmla="*/ 107146 h 4867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486826" h="486796">
                        <a:moveTo>
                          <a:pt x="243394" y="486789"/>
                        </a:moveTo>
                        <a:cubicBezTo>
                          <a:pt x="178832" y="486789"/>
                          <a:pt x="116912" y="461148"/>
                          <a:pt x="71297" y="415530"/>
                        </a:cubicBezTo>
                        <a:cubicBezTo>
                          <a:pt x="25640" y="369874"/>
                          <a:pt x="0" y="307957"/>
                          <a:pt x="0" y="243394"/>
                        </a:cubicBezTo>
                        <a:cubicBezTo>
                          <a:pt x="0" y="178831"/>
                          <a:pt x="25641" y="116913"/>
                          <a:pt x="71297" y="71259"/>
                        </a:cubicBezTo>
                        <a:cubicBezTo>
                          <a:pt x="116914" y="25641"/>
                          <a:pt x="178840" y="0"/>
                          <a:pt x="243394" y="0"/>
                        </a:cubicBezTo>
                        <a:cubicBezTo>
                          <a:pt x="307955" y="0"/>
                          <a:pt x="369874" y="25641"/>
                          <a:pt x="415529" y="71259"/>
                        </a:cubicBezTo>
                        <a:cubicBezTo>
                          <a:pt x="461186" y="116915"/>
                          <a:pt x="486826" y="178831"/>
                          <a:pt x="486826" y="243394"/>
                        </a:cubicBezTo>
                        <a:cubicBezTo>
                          <a:pt x="486750" y="307917"/>
                          <a:pt x="461070" y="369797"/>
                          <a:pt x="415414" y="415422"/>
                        </a:cubicBezTo>
                        <a:cubicBezTo>
                          <a:pt x="369796" y="461079"/>
                          <a:pt x="307909" y="486719"/>
                          <a:pt x="243386" y="486797"/>
                        </a:cubicBezTo>
                        <a:close/>
                        <a:moveTo>
                          <a:pt x="243394" y="107110"/>
                        </a:moveTo>
                        <a:lnTo>
                          <a:pt x="243394" y="107148"/>
                        </a:lnTo>
                        <a:cubicBezTo>
                          <a:pt x="188285" y="107148"/>
                          <a:pt x="138613" y="140329"/>
                          <a:pt x="117520" y="191228"/>
                        </a:cubicBezTo>
                        <a:cubicBezTo>
                          <a:pt x="96433" y="242165"/>
                          <a:pt x="108067" y="300760"/>
                          <a:pt x="147064" y="339752"/>
                        </a:cubicBezTo>
                        <a:cubicBezTo>
                          <a:pt x="186023" y="378712"/>
                          <a:pt x="244614" y="390384"/>
                          <a:pt x="295549" y="369258"/>
                        </a:cubicBezTo>
                        <a:cubicBezTo>
                          <a:pt x="346449" y="348172"/>
                          <a:pt x="379667" y="298497"/>
                          <a:pt x="379667" y="243385"/>
                        </a:cubicBezTo>
                        <a:cubicBezTo>
                          <a:pt x="379590" y="168145"/>
                          <a:pt x="318626" y="107185"/>
                          <a:pt x="243389" y="107146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000" b="0" i="0" u="none" strike="noStrike" kern="1200" cap="none" spc="0" normalizeH="0" baseline="0" noProof="0">
                      <a:ln>
                        <a:noFill/>
                      </a:ln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</p:grpSp>
            <p:sp>
              <p:nvSpPr>
                <p:cNvPr id="52" name="타원 51">
                  <a:extLst>
                    <a:ext uri="{FF2B5EF4-FFF2-40B4-BE49-F238E27FC236}">
                      <a16:creationId xmlns:a16="http://schemas.microsoft.com/office/drawing/2014/main" id="{62E828E9-DD97-2307-ABD0-F5B4CBD5DD87}"/>
                    </a:ext>
                  </a:extLst>
                </p:cNvPr>
                <p:cNvSpPr/>
                <p:nvPr/>
              </p:nvSpPr>
              <p:spPr>
                <a:xfrm>
                  <a:off x="17643339" y="11319485"/>
                  <a:ext cx="313043" cy="313043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pic>
            <p:nvPicPr>
              <p:cNvPr id="42" name="그림 41">
                <a:extLst>
                  <a:ext uri="{FF2B5EF4-FFF2-40B4-BE49-F238E27FC236}">
                    <a16:creationId xmlns:a16="http://schemas.microsoft.com/office/drawing/2014/main" id="{60396B2B-6228-AEC1-83CC-F6B279CCD4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87" r="3087"/>
              <a:stretch/>
            </p:blipFill>
            <p:spPr>
              <a:xfrm>
                <a:off x="5246743" y="4006459"/>
                <a:ext cx="1983605" cy="2499947"/>
              </a:xfrm>
              <a:prstGeom prst="rect">
                <a:avLst/>
              </a:prstGeom>
            </p:spPr>
          </p:pic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76687DD9-2A00-E485-209A-4AF1CECF14F5}"/>
                  </a:ext>
                </a:extLst>
              </p:cNvPr>
              <p:cNvSpPr txBox="1"/>
              <p:nvPr/>
            </p:nvSpPr>
            <p:spPr>
              <a:xfrm>
                <a:off x="7298142" y="4352751"/>
                <a:ext cx="1503085" cy="4635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38100">
                  <a:bevelT w="0" h="69850"/>
                  <a:contourClr>
                    <a:schemeClr val="bg1"/>
                  </a:contourClr>
                </a:sp3d>
              </a:bodyPr>
              <a:lstStyle>
                <a:defPPr>
                  <a:defRPr lang="ko-KR"/>
                </a:defPPr>
                <a:lvl1pPr algn="ctr">
                  <a:lnSpc>
                    <a:spcPct val="120000"/>
                  </a:lnSpc>
                  <a:defRPr sz="1200" b="0" kern="0" spc="-5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공체 Light" panose="00000300000000000000" pitchFamily="2" charset="-127"/>
                    <a:ea typeface="공체 Light" panose="000003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가족</a:t>
                </a:r>
                <a:r>
                  <a:rPr kumimoji="0" lang="en-US" altLang="ko-KR" sz="14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·</a:t>
                </a:r>
                <a:r>
                  <a:rPr kumimoji="0" lang="ko-KR" altLang="en-US" sz="14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가정</a:t>
                </a:r>
                <a:r>
                  <a:rPr kumimoji="0" lang="en-US" altLang="ko-KR" sz="14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·</a:t>
                </a:r>
                <a:r>
                  <a:rPr kumimoji="0" lang="ko-KR" altLang="en-US" sz="14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복지시설</a:t>
                </a:r>
                <a:endParaRPr kumimoji="0" lang="en-US" altLang="ko-KR" sz="1400" b="0" i="0" u="none" strike="noStrike" kern="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4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건강권 등</a:t>
                </a:r>
                <a:endParaRPr kumimoji="0" lang="en-US" altLang="ko-KR" sz="1400" b="0" i="0" u="none" strike="noStrike" kern="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30A15D97-DC39-6D06-7688-0380F1C07383}"/>
                  </a:ext>
                </a:extLst>
              </p:cNvPr>
              <p:cNvSpPr txBox="1"/>
              <p:nvPr/>
            </p:nvSpPr>
            <p:spPr>
              <a:xfrm>
                <a:off x="5761631" y="3670986"/>
                <a:ext cx="980692" cy="4051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800" b="0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장애인</a:t>
                </a:r>
              </a:p>
            </p:txBody>
          </p:sp>
          <p:grpSp>
            <p:nvGrpSpPr>
              <p:cNvPr id="45" name="그룹 44">
                <a:extLst>
                  <a:ext uri="{FF2B5EF4-FFF2-40B4-BE49-F238E27FC236}">
                    <a16:creationId xmlns:a16="http://schemas.microsoft.com/office/drawing/2014/main" id="{6F638262-C5E3-02C1-2DD2-4B8C9F07F4F8}"/>
                  </a:ext>
                </a:extLst>
              </p:cNvPr>
              <p:cNvGrpSpPr/>
              <p:nvPr/>
            </p:nvGrpSpPr>
            <p:grpSpPr>
              <a:xfrm>
                <a:off x="7868518" y="3813660"/>
                <a:ext cx="349947" cy="349948"/>
                <a:chOff x="7162376" y="9737383"/>
                <a:chExt cx="5486388" cy="5486396"/>
              </a:xfrm>
            </p:grpSpPr>
            <p:sp>
              <p:nvSpPr>
                <p:cNvPr id="46" name="직사각형 45">
                  <a:extLst>
                    <a:ext uri="{FF2B5EF4-FFF2-40B4-BE49-F238E27FC236}">
                      <a16:creationId xmlns:a16="http://schemas.microsoft.com/office/drawing/2014/main" id="{91540F6A-AAE2-B71C-E746-41DCAB458F74}"/>
                    </a:ext>
                  </a:extLst>
                </p:cNvPr>
                <p:cNvSpPr/>
                <p:nvPr/>
              </p:nvSpPr>
              <p:spPr>
                <a:xfrm>
                  <a:off x="8589106" y="10461890"/>
                  <a:ext cx="2631344" cy="472817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47" name="직사각형 46">
                  <a:extLst>
                    <a:ext uri="{FF2B5EF4-FFF2-40B4-BE49-F238E27FC236}">
                      <a16:creationId xmlns:a16="http://schemas.microsoft.com/office/drawing/2014/main" id="{3EE54890-698A-C337-4D02-F076F877CA6D}"/>
                    </a:ext>
                  </a:extLst>
                </p:cNvPr>
                <p:cNvSpPr/>
                <p:nvPr/>
              </p:nvSpPr>
              <p:spPr>
                <a:xfrm>
                  <a:off x="9233873" y="13937812"/>
                  <a:ext cx="1343392" cy="113286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48" name="직사각형 47">
                  <a:extLst>
                    <a:ext uri="{FF2B5EF4-FFF2-40B4-BE49-F238E27FC236}">
                      <a16:creationId xmlns:a16="http://schemas.microsoft.com/office/drawing/2014/main" id="{BAA89654-683B-410A-2437-145AE97F4A73}"/>
                    </a:ext>
                  </a:extLst>
                </p:cNvPr>
                <p:cNvSpPr/>
                <p:nvPr/>
              </p:nvSpPr>
              <p:spPr>
                <a:xfrm>
                  <a:off x="8922140" y="9880553"/>
                  <a:ext cx="1966859" cy="581338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7D5C9F3F-B621-2937-33F4-79CB5F16B987}"/>
                    </a:ext>
                  </a:extLst>
                </p:cNvPr>
                <p:cNvSpPr/>
                <p:nvPr/>
              </p:nvSpPr>
              <p:spPr>
                <a:xfrm>
                  <a:off x="7162376" y="9737383"/>
                  <a:ext cx="5486388" cy="5486396"/>
                </a:xfrm>
                <a:custGeom>
                  <a:avLst/>
                  <a:gdLst>
                    <a:gd name="connsiteX0" fmla="*/ 1662540 w 5486388"/>
                    <a:gd name="connsiteY0" fmla="*/ 665024 h 5486396"/>
                    <a:gd name="connsiteX1" fmla="*/ 1662540 w 5486388"/>
                    <a:gd name="connsiteY1" fmla="*/ 83123 h 5486396"/>
                    <a:gd name="connsiteX2" fmla="*/ 1745701 w 5486388"/>
                    <a:gd name="connsiteY2" fmla="*/ 0 h 5486396"/>
                    <a:gd name="connsiteX3" fmla="*/ 3740693 w 5486388"/>
                    <a:gd name="connsiteY3" fmla="*/ 0 h 5486396"/>
                    <a:gd name="connsiteX4" fmla="*/ 3823854 w 5486388"/>
                    <a:gd name="connsiteY4" fmla="*/ 83123 h 5486396"/>
                    <a:gd name="connsiteX5" fmla="*/ 3823854 w 5486388"/>
                    <a:gd name="connsiteY5" fmla="*/ 665024 h 5486396"/>
                    <a:gd name="connsiteX6" fmla="*/ 4073221 w 5486388"/>
                    <a:gd name="connsiteY6" fmla="*/ 665024 h 5486396"/>
                    <a:gd name="connsiteX7" fmla="*/ 4156344 w 5486388"/>
                    <a:gd name="connsiteY7" fmla="*/ 748147 h 5486396"/>
                    <a:gd name="connsiteX8" fmla="*/ 4156344 w 5486388"/>
                    <a:gd name="connsiteY8" fmla="*/ 2576882 h 5486396"/>
                    <a:gd name="connsiteX9" fmla="*/ 4655117 w 5486388"/>
                    <a:gd name="connsiteY9" fmla="*/ 2410712 h 5486396"/>
                    <a:gd name="connsiteX10" fmla="*/ 5486385 w 5486388"/>
                    <a:gd name="connsiteY10" fmla="*/ 3241981 h 5486396"/>
                    <a:gd name="connsiteX11" fmla="*/ 4738245 w 5486388"/>
                    <a:gd name="connsiteY11" fmla="*/ 4069153 h 5486396"/>
                    <a:gd name="connsiteX12" fmla="*/ 4738245 w 5486388"/>
                    <a:gd name="connsiteY12" fmla="*/ 5320151 h 5486396"/>
                    <a:gd name="connsiteX13" fmla="*/ 5403266 w 5486388"/>
                    <a:gd name="connsiteY13" fmla="*/ 5320151 h 5486396"/>
                    <a:gd name="connsiteX14" fmla="*/ 5486388 w 5486388"/>
                    <a:gd name="connsiteY14" fmla="*/ 5403273 h 5486396"/>
                    <a:gd name="connsiteX15" fmla="*/ 5403266 w 5486388"/>
                    <a:gd name="connsiteY15" fmla="*/ 5486396 h 5486396"/>
                    <a:gd name="connsiteX16" fmla="*/ 83123 w 5486388"/>
                    <a:gd name="connsiteY16" fmla="*/ 5486396 h 5486396"/>
                    <a:gd name="connsiteX17" fmla="*/ 0 w 5486388"/>
                    <a:gd name="connsiteY17" fmla="*/ 5403273 h 5486396"/>
                    <a:gd name="connsiteX18" fmla="*/ 83123 w 5486388"/>
                    <a:gd name="connsiteY18" fmla="*/ 5320151 h 5486396"/>
                    <a:gd name="connsiteX19" fmla="*/ 748143 w 5486388"/>
                    <a:gd name="connsiteY19" fmla="*/ 5320151 h 5486396"/>
                    <a:gd name="connsiteX20" fmla="*/ 748143 w 5486388"/>
                    <a:gd name="connsiteY20" fmla="*/ 4069153 h 5486396"/>
                    <a:gd name="connsiteX21" fmla="*/ 4 w 5486388"/>
                    <a:gd name="connsiteY21" fmla="*/ 3241981 h 5486396"/>
                    <a:gd name="connsiteX22" fmla="*/ 831272 w 5486388"/>
                    <a:gd name="connsiteY22" fmla="*/ 2410712 h 5486396"/>
                    <a:gd name="connsiteX23" fmla="*/ 1330044 w 5486388"/>
                    <a:gd name="connsiteY23" fmla="*/ 2576882 h 5486396"/>
                    <a:gd name="connsiteX24" fmla="*/ 1330044 w 5486388"/>
                    <a:gd name="connsiteY24" fmla="*/ 748147 h 5486396"/>
                    <a:gd name="connsiteX25" fmla="*/ 1413167 w 5486388"/>
                    <a:gd name="connsiteY25" fmla="*/ 665024 h 5486396"/>
                    <a:gd name="connsiteX26" fmla="*/ 3491373 w 5486388"/>
                    <a:gd name="connsiteY26" fmla="*/ 5320137 h 5486396"/>
                    <a:gd name="connsiteX27" fmla="*/ 3990145 w 5486388"/>
                    <a:gd name="connsiteY27" fmla="*/ 5320137 h 5486396"/>
                    <a:gd name="connsiteX28" fmla="*/ 3990145 w 5486388"/>
                    <a:gd name="connsiteY28" fmla="*/ 3740739 h 5486396"/>
                    <a:gd name="connsiteX29" fmla="*/ 3823898 w 5486388"/>
                    <a:gd name="connsiteY29" fmla="*/ 3241928 h 5486396"/>
                    <a:gd name="connsiteX30" fmla="*/ 3990145 w 5486388"/>
                    <a:gd name="connsiteY30" fmla="*/ 2743077 h 5486396"/>
                    <a:gd name="connsiteX31" fmla="*/ 3990145 w 5486388"/>
                    <a:gd name="connsiteY31" fmla="*/ 831262 h 5486396"/>
                    <a:gd name="connsiteX32" fmla="*/ 1496282 w 5486388"/>
                    <a:gd name="connsiteY32" fmla="*/ 831262 h 5486396"/>
                    <a:gd name="connsiteX33" fmla="*/ 1496282 w 5486388"/>
                    <a:gd name="connsiteY33" fmla="*/ 2743077 h 5486396"/>
                    <a:gd name="connsiteX34" fmla="*/ 1662530 w 5486388"/>
                    <a:gd name="connsiteY34" fmla="*/ 3241928 h 5486396"/>
                    <a:gd name="connsiteX35" fmla="*/ 1496282 w 5486388"/>
                    <a:gd name="connsiteY35" fmla="*/ 3740739 h 5486396"/>
                    <a:gd name="connsiteX36" fmla="*/ 1496282 w 5486388"/>
                    <a:gd name="connsiteY36" fmla="*/ 5320137 h 5486396"/>
                    <a:gd name="connsiteX37" fmla="*/ 1995055 w 5486388"/>
                    <a:gd name="connsiteY37" fmla="*/ 5320137 h 5486396"/>
                    <a:gd name="connsiteX38" fmla="*/ 1995055 w 5486388"/>
                    <a:gd name="connsiteY38" fmla="*/ 4239512 h 5486396"/>
                    <a:gd name="connsiteX39" fmla="*/ 2078178 w 5486388"/>
                    <a:gd name="connsiteY39" fmla="*/ 4156389 h 5486396"/>
                    <a:gd name="connsiteX40" fmla="*/ 3408238 w 5486388"/>
                    <a:gd name="connsiteY40" fmla="*/ 4156389 h 5486396"/>
                    <a:gd name="connsiteX41" fmla="*/ 3491361 w 5486388"/>
                    <a:gd name="connsiteY41" fmla="*/ 4239512 h 5486396"/>
                    <a:gd name="connsiteX42" fmla="*/ 1828798 w 5486388"/>
                    <a:gd name="connsiteY42" fmla="*/ 665024 h 5486396"/>
                    <a:gd name="connsiteX43" fmla="*/ 3657532 w 5486388"/>
                    <a:gd name="connsiteY43" fmla="*/ 665024 h 5486396"/>
                    <a:gd name="connsiteX44" fmla="*/ 3657532 w 5486388"/>
                    <a:gd name="connsiteY44" fmla="*/ 166252 h 5486396"/>
                    <a:gd name="connsiteX45" fmla="*/ 1828798 w 5486388"/>
                    <a:gd name="connsiteY45" fmla="*/ 166252 h 5486396"/>
                    <a:gd name="connsiteX46" fmla="*/ 4571997 w 5486388"/>
                    <a:gd name="connsiteY46" fmla="*/ 5320137 h 5486396"/>
                    <a:gd name="connsiteX47" fmla="*/ 4571997 w 5486388"/>
                    <a:gd name="connsiteY47" fmla="*/ 4069139 h 5486396"/>
                    <a:gd name="connsiteX48" fmla="*/ 4156344 w 5486388"/>
                    <a:gd name="connsiteY48" fmla="*/ 3907026 h 5486396"/>
                    <a:gd name="connsiteX49" fmla="*/ 4156344 w 5486388"/>
                    <a:gd name="connsiteY49" fmla="*/ 5320166 h 5486396"/>
                    <a:gd name="connsiteX50" fmla="*/ 1330025 w 5486388"/>
                    <a:gd name="connsiteY50" fmla="*/ 5320137 h 5486396"/>
                    <a:gd name="connsiteX51" fmla="*/ 1330025 w 5486388"/>
                    <a:gd name="connsiteY51" fmla="*/ 3906997 h 5486396"/>
                    <a:gd name="connsiteX52" fmla="*/ 914371 w 5486388"/>
                    <a:gd name="connsiteY52" fmla="*/ 4069110 h 5486396"/>
                    <a:gd name="connsiteX53" fmla="*/ 914371 w 5486388"/>
                    <a:gd name="connsiteY53" fmla="*/ 5320107 h 5486396"/>
                    <a:gd name="connsiteX54" fmla="*/ 4738255 w 5486388"/>
                    <a:gd name="connsiteY54" fmla="*/ 3685287 h 5486396"/>
                    <a:gd name="connsiteX55" fmla="*/ 4738255 w 5486388"/>
                    <a:gd name="connsiteY55" fmla="*/ 3901824 h 5486396"/>
                    <a:gd name="connsiteX56" fmla="*/ 5320156 w 5486388"/>
                    <a:gd name="connsiteY56" fmla="*/ 3241967 h 5486396"/>
                    <a:gd name="connsiteX57" fmla="*/ 4655136 w 5486388"/>
                    <a:gd name="connsiteY57" fmla="*/ 2576947 h 5486396"/>
                    <a:gd name="connsiteX58" fmla="*/ 3990116 w 5486388"/>
                    <a:gd name="connsiteY58" fmla="*/ 3241967 h 5486396"/>
                    <a:gd name="connsiteX59" fmla="*/ 4572017 w 5486388"/>
                    <a:gd name="connsiteY59" fmla="*/ 3901824 h 5486396"/>
                    <a:gd name="connsiteX60" fmla="*/ 4572017 w 5486388"/>
                    <a:gd name="connsiteY60" fmla="*/ 3685287 h 5486396"/>
                    <a:gd name="connsiteX61" fmla="*/ 4339257 w 5486388"/>
                    <a:gd name="connsiteY61" fmla="*/ 3374953 h 5486396"/>
                    <a:gd name="connsiteX62" fmla="*/ 4355866 w 5486388"/>
                    <a:gd name="connsiteY62" fmla="*/ 3258573 h 5486396"/>
                    <a:gd name="connsiteX63" fmla="*/ 4472246 w 5486388"/>
                    <a:gd name="connsiteY63" fmla="*/ 3275220 h 5486396"/>
                    <a:gd name="connsiteX64" fmla="*/ 4655139 w 5486388"/>
                    <a:gd name="connsiteY64" fmla="*/ 3519042 h 5486396"/>
                    <a:gd name="connsiteX65" fmla="*/ 4837993 w 5486388"/>
                    <a:gd name="connsiteY65" fmla="*/ 3275220 h 5486396"/>
                    <a:gd name="connsiteX66" fmla="*/ 4954373 w 5486388"/>
                    <a:gd name="connsiteY66" fmla="*/ 3258573 h 5486396"/>
                    <a:gd name="connsiteX67" fmla="*/ 4971021 w 5486388"/>
                    <a:gd name="connsiteY67" fmla="*/ 3374953 h 5486396"/>
                    <a:gd name="connsiteX68" fmla="*/ 914430 w 5486388"/>
                    <a:gd name="connsiteY68" fmla="*/ 3685287 h 5486396"/>
                    <a:gd name="connsiteX69" fmla="*/ 914430 w 5486388"/>
                    <a:gd name="connsiteY69" fmla="*/ 3901824 h 5486396"/>
                    <a:gd name="connsiteX70" fmla="*/ 1496331 w 5486388"/>
                    <a:gd name="connsiteY70" fmla="*/ 3241967 h 5486396"/>
                    <a:gd name="connsiteX71" fmla="*/ 831311 w 5486388"/>
                    <a:gd name="connsiteY71" fmla="*/ 2576947 h 5486396"/>
                    <a:gd name="connsiteX72" fmla="*/ 166291 w 5486388"/>
                    <a:gd name="connsiteY72" fmla="*/ 3241967 h 5486396"/>
                    <a:gd name="connsiteX73" fmla="*/ 748192 w 5486388"/>
                    <a:gd name="connsiteY73" fmla="*/ 3901824 h 5486396"/>
                    <a:gd name="connsiteX74" fmla="*/ 748192 w 5486388"/>
                    <a:gd name="connsiteY74" fmla="*/ 3685287 h 5486396"/>
                    <a:gd name="connsiteX75" fmla="*/ 515432 w 5486388"/>
                    <a:gd name="connsiteY75" fmla="*/ 3374953 h 5486396"/>
                    <a:gd name="connsiteX76" fmla="*/ 532079 w 5486388"/>
                    <a:gd name="connsiteY76" fmla="*/ 3258573 h 5486396"/>
                    <a:gd name="connsiteX77" fmla="*/ 648459 w 5486388"/>
                    <a:gd name="connsiteY77" fmla="*/ 3275220 h 5486396"/>
                    <a:gd name="connsiteX78" fmla="*/ 831313 w 5486388"/>
                    <a:gd name="connsiteY78" fmla="*/ 3519042 h 5486396"/>
                    <a:gd name="connsiteX79" fmla="*/ 1014206 w 5486388"/>
                    <a:gd name="connsiteY79" fmla="*/ 3275220 h 5486396"/>
                    <a:gd name="connsiteX80" fmla="*/ 1130586 w 5486388"/>
                    <a:gd name="connsiteY80" fmla="*/ 3258573 h 5486396"/>
                    <a:gd name="connsiteX81" fmla="*/ 1147195 w 5486388"/>
                    <a:gd name="connsiteY81" fmla="*/ 3374953 h 5486396"/>
                    <a:gd name="connsiteX82" fmla="*/ 2826342 w 5486388"/>
                    <a:gd name="connsiteY82" fmla="*/ 5320137 h 5486396"/>
                    <a:gd name="connsiteX83" fmla="*/ 3325115 w 5486388"/>
                    <a:gd name="connsiteY83" fmla="*/ 5320137 h 5486396"/>
                    <a:gd name="connsiteX84" fmla="*/ 3325115 w 5486388"/>
                    <a:gd name="connsiteY84" fmla="*/ 4322592 h 5486396"/>
                    <a:gd name="connsiteX85" fmla="*/ 2826342 w 5486388"/>
                    <a:gd name="connsiteY85" fmla="*/ 4322592 h 5486396"/>
                    <a:gd name="connsiteX86" fmla="*/ 2161322 w 5486388"/>
                    <a:gd name="connsiteY86" fmla="*/ 5320137 h 5486396"/>
                    <a:gd name="connsiteX87" fmla="*/ 2660095 w 5486388"/>
                    <a:gd name="connsiteY87" fmla="*/ 5320137 h 5486396"/>
                    <a:gd name="connsiteX88" fmla="*/ 2660095 w 5486388"/>
                    <a:gd name="connsiteY88" fmla="*/ 4322592 h 5486396"/>
                    <a:gd name="connsiteX89" fmla="*/ 2161322 w 5486388"/>
                    <a:gd name="connsiteY89" fmla="*/ 4322592 h 5486396"/>
                    <a:gd name="connsiteX90" fmla="*/ 3408205 w 5486388"/>
                    <a:gd name="connsiteY90" fmla="*/ 1828827 h 5486396"/>
                    <a:gd name="connsiteX91" fmla="*/ 3491327 w 5486388"/>
                    <a:gd name="connsiteY91" fmla="*/ 1911950 h 5486396"/>
                    <a:gd name="connsiteX92" fmla="*/ 3408205 w 5486388"/>
                    <a:gd name="connsiteY92" fmla="*/ 1995073 h 5486396"/>
                    <a:gd name="connsiteX93" fmla="*/ 3075680 w 5486388"/>
                    <a:gd name="connsiteY93" fmla="*/ 1995073 h 5486396"/>
                    <a:gd name="connsiteX94" fmla="*/ 2992557 w 5486388"/>
                    <a:gd name="connsiteY94" fmla="*/ 1911950 h 5486396"/>
                    <a:gd name="connsiteX95" fmla="*/ 3075680 w 5486388"/>
                    <a:gd name="connsiteY95" fmla="*/ 1828827 h 5486396"/>
                    <a:gd name="connsiteX96" fmla="*/ 2410660 w 5486388"/>
                    <a:gd name="connsiteY96" fmla="*/ 1828827 h 5486396"/>
                    <a:gd name="connsiteX97" fmla="*/ 2493783 w 5486388"/>
                    <a:gd name="connsiteY97" fmla="*/ 1911950 h 5486396"/>
                    <a:gd name="connsiteX98" fmla="*/ 2410660 w 5486388"/>
                    <a:gd name="connsiteY98" fmla="*/ 1995073 h 5486396"/>
                    <a:gd name="connsiteX99" fmla="*/ 2078135 w 5486388"/>
                    <a:gd name="connsiteY99" fmla="*/ 1995073 h 5486396"/>
                    <a:gd name="connsiteX100" fmla="*/ 1995012 w 5486388"/>
                    <a:gd name="connsiteY100" fmla="*/ 1911950 h 5486396"/>
                    <a:gd name="connsiteX101" fmla="*/ 2078135 w 5486388"/>
                    <a:gd name="connsiteY101" fmla="*/ 1828827 h 5486396"/>
                    <a:gd name="connsiteX102" fmla="*/ 3408205 w 5486388"/>
                    <a:gd name="connsiteY102" fmla="*/ 1246926 h 5486396"/>
                    <a:gd name="connsiteX103" fmla="*/ 3491327 w 5486388"/>
                    <a:gd name="connsiteY103" fmla="*/ 1330048 h 5486396"/>
                    <a:gd name="connsiteX104" fmla="*/ 3408205 w 5486388"/>
                    <a:gd name="connsiteY104" fmla="*/ 1413171 h 5486396"/>
                    <a:gd name="connsiteX105" fmla="*/ 3075680 w 5486388"/>
                    <a:gd name="connsiteY105" fmla="*/ 1413171 h 5486396"/>
                    <a:gd name="connsiteX106" fmla="*/ 2992557 w 5486388"/>
                    <a:gd name="connsiteY106" fmla="*/ 1330048 h 5486396"/>
                    <a:gd name="connsiteX107" fmla="*/ 3075680 w 5486388"/>
                    <a:gd name="connsiteY107" fmla="*/ 1246926 h 5486396"/>
                    <a:gd name="connsiteX108" fmla="*/ 2410660 w 5486388"/>
                    <a:gd name="connsiteY108" fmla="*/ 1246926 h 5486396"/>
                    <a:gd name="connsiteX109" fmla="*/ 2493783 w 5486388"/>
                    <a:gd name="connsiteY109" fmla="*/ 1330048 h 5486396"/>
                    <a:gd name="connsiteX110" fmla="*/ 2410660 w 5486388"/>
                    <a:gd name="connsiteY110" fmla="*/ 1413171 h 5486396"/>
                    <a:gd name="connsiteX111" fmla="*/ 2078135 w 5486388"/>
                    <a:gd name="connsiteY111" fmla="*/ 1413171 h 5486396"/>
                    <a:gd name="connsiteX112" fmla="*/ 1995012 w 5486388"/>
                    <a:gd name="connsiteY112" fmla="*/ 1330048 h 5486396"/>
                    <a:gd name="connsiteX113" fmla="*/ 2078135 w 5486388"/>
                    <a:gd name="connsiteY113" fmla="*/ 1246926 h 5486396"/>
                    <a:gd name="connsiteX114" fmla="*/ 3408205 w 5486388"/>
                    <a:gd name="connsiteY114" fmla="*/ 2410728 h 5486396"/>
                    <a:gd name="connsiteX115" fmla="*/ 3491327 w 5486388"/>
                    <a:gd name="connsiteY115" fmla="*/ 2493851 h 5486396"/>
                    <a:gd name="connsiteX116" fmla="*/ 3408205 w 5486388"/>
                    <a:gd name="connsiteY116" fmla="*/ 2576974 h 5486396"/>
                    <a:gd name="connsiteX117" fmla="*/ 3075680 w 5486388"/>
                    <a:gd name="connsiteY117" fmla="*/ 2576974 h 5486396"/>
                    <a:gd name="connsiteX118" fmla="*/ 2992557 w 5486388"/>
                    <a:gd name="connsiteY118" fmla="*/ 2493851 h 5486396"/>
                    <a:gd name="connsiteX119" fmla="*/ 3075680 w 5486388"/>
                    <a:gd name="connsiteY119" fmla="*/ 2410728 h 5486396"/>
                    <a:gd name="connsiteX120" fmla="*/ 2410660 w 5486388"/>
                    <a:gd name="connsiteY120" fmla="*/ 2410728 h 5486396"/>
                    <a:gd name="connsiteX121" fmla="*/ 2493783 w 5486388"/>
                    <a:gd name="connsiteY121" fmla="*/ 2493851 h 5486396"/>
                    <a:gd name="connsiteX122" fmla="*/ 2410660 w 5486388"/>
                    <a:gd name="connsiteY122" fmla="*/ 2576974 h 5486396"/>
                    <a:gd name="connsiteX123" fmla="*/ 2078135 w 5486388"/>
                    <a:gd name="connsiteY123" fmla="*/ 2576974 h 5486396"/>
                    <a:gd name="connsiteX124" fmla="*/ 1995012 w 5486388"/>
                    <a:gd name="connsiteY124" fmla="*/ 2493851 h 5486396"/>
                    <a:gd name="connsiteX125" fmla="*/ 2078135 w 5486388"/>
                    <a:gd name="connsiteY125" fmla="*/ 2410728 h 5486396"/>
                    <a:gd name="connsiteX126" fmla="*/ 3408205 w 5486388"/>
                    <a:gd name="connsiteY126" fmla="*/ 2992590 h 5486396"/>
                    <a:gd name="connsiteX127" fmla="*/ 3491327 w 5486388"/>
                    <a:gd name="connsiteY127" fmla="*/ 3075713 h 5486396"/>
                    <a:gd name="connsiteX128" fmla="*/ 3408205 w 5486388"/>
                    <a:gd name="connsiteY128" fmla="*/ 3158874 h 5486396"/>
                    <a:gd name="connsiteX129" fmla="*/ 3075680 w 5486388"/>
                    <a:gd name="connsiteY129" fmla="*/ 3158874 h 5486396"/>
                    <a:gd name="connsiteX130" fmla="*/ 2992557 w 5486388"/>
                    <a:gd name="connsiteY130" fmla="*/ 3075713 h 5486396"/>
                    <a:gd name="connsiteX131" fmla="*/ 3075680 w 5486388"/>
                    <a:gd name="connsiteY131" fmla="*/ 2992590 h 5486396"/>
                    <a:gd name="connsiteX132" fmla="*/ 2410660 w 5486388"/>
                    <a:gd name="connsiteY132" fmla="*/ 2992590 h 5486396"/>
                    <a:gd name="connsiteX133" fmla="*/ 2493783 w 5486388"/>
                    <a:gd name="connsiteY133" fmla="*/ 3075713 h 5486396"/>
                    <a:gd name="connsiteX134" fmla="*/ 2410660 w 5486388"/>
                    <a:gd name="connsiteY134" fmla="*/ 3158874 h 5486396"/>
                    <a:gd name="connsiteX135" fmla="*/ 2078135 w 5486388"/>
                    <a:gd name="connsiteY135" fmla="*/ 3158874 h 5486396"/>
                    <a:gd name="connsiteX136" fmla="*/ 1995012 w 5486388"/>
                    <a:gd name="connsiteY136" fmla="*/ 3075713 h 5486396"/>
                    <a:gd name="connsiteX137" fmla="*/ 2078135 w 5486388"/>
                    <a:gd name="connsiteY137" fmla="*/ 2992590 h 5486396"/>
                    <a:gd name="connsiteX138" fmla="*/ 3408205 w 5486388"/>
                    <a:gd name="connsiteY138" fmla="*/ 3574492 h 5486396"/>
                    <a:gd name="connsiteX139" fmla="*/ 3491327 w 5486388"/>
                    <a:gd name="connsiteY139" fmla="*/ 3657615 h 5486396"/>
                    <a:gd name="connsiteX140" fmla="*/ 3408205 w 5486388"/>
                    <a:gd name="connsiteY140" fmla="*/ 3740737 h 5486396"/>
                    <a:gd name="connsiteX141" fmla="*/ 3075680 w 5486388"/>
                    <a:gd name="connsiteY141" fmla="*/ 3740737 h 5486396"/>
                    <a:gd name="connsiteX142" fmla="*/ 2992557 w 5486388"/>
                    <a:gd name="connsiteY142" fmla="*/ 3657615 h 5486396"/>
                    <a:gd name="connsiteX143" fmla="*/ 3075680 w 5486388"/>
                    <a:gd name="connsiteY143" fmla="*/ 3574492 h 5486396"/>
                    <a:gd name="connsiteX144" fmla="*/ 2410660 w 5486388"/>
                    <a:gd name="connsiteY144" fmla="*/ 3574492 h 5486396"/>
                    <a:gd name="connsiteX145" fmla="*/ 2493783 w 5486388"/>
                    <a:gd name="connsiteY145" fmla="*/ 3657615 h 5486396"/>
                    <a:gd name="connsiteX146" fmla="*/ 2410660 w 5486388"/>
                    <a:gd name="connsiteY146" fmla="*/ 3740737 h 5486396"/>
                    <a:gd name="connsiteX147" fmla="*/ 2078135 w 5486388"/>
                    <a:gd name="connsiteY147" fmla="*/ 3740737 h 5486396"/>
                    <a:gd name="connsiteX148" fmla="*/ 1995012 w 5486388"/>
                    <a:gd name="connsiteY148" fmla="*/ 3657615 h 5486396"/>
                    <a:gd name="connsiteX149" fmla="*/ 2078135 w 5486388"/>
                    <a:gd name="connsiteY149" fmla="*/ 3574492 h 54863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</a:cxnLst>
                  <a:rect l="l" t="t" r="r" b="b"/>
                  <a:pathLst>
                    <a:path w="5486388" h="5486396">
                      <a:moveTo>
                        <a:pt x="1662540" y="665024"/>
                      </a:moveTo>
                      <a:lnTo>
                        <a:pt x="1662540" y="83123"/>
                      </a:lnTo>
                      <a:cubicBezTo>
                        <a:pt x="1662540" y="37199"/>
                        <a:pt x="1699777" y="0"/>
                        <a:pt x="1745701" y="0"/>
                      </a:cubicBezTo>
                      <a:lnTo>
                        <a:pt x="3740693" y="0"/>
                      </a:lnTo>
                      <a:cubicBezTo>
                        <a:pt x="3786617" y="0"/>
                        <a:pt x="3823854" y="37199"/>
                        <a:pt x="3823854" y="83123"/>
                      </a:cubicBezTo>
                      <a:lnTo>
                        <a:pt x="3823854" y="665024"/>
                      </a:lnTo>
                      <a:lnTo>
                        <a:pt x="4073221" y="665024"/>
                      </a:lnTo>
                      <a:cubicBezTo>
                        <a:pt x="4119145" y="665024"/>
                        <a:pt x="4156344" y="702223"/>
                        <a:pt x="4156344" y="748147"/>
                      </a:cubicBezTo>
                      <a:lnTo>
                        <a:pt x="4156344" y="2576882"/>
                      </a:lnTo>
                      <a:cubicBezTo>
                        <a:pt x="4295268" y="2472523"/>
                        <a:pt x="4467981" y="2410712"/>
                        <a:pt x="4655117" y="2410712"/>
                      </a:cubicBezTo>
                      <a:cubicBezTo>
                        <a:pt x="5114201" y="2410712"/>
                        <a:pt x="5486385" y="2782847"/>
                        <a:pt x="5486385" y="3241981"/>
                      </a:cubicBezTo>
                      <a:cubicBezTo>
                        <a:pt x="5486385" y="3673016"/>
                        <a:pt x="5158298" y="4027437"/>
                        <a:pt x="4738245" y="4069153"/>
                      </a:cubicBezTo>
                      <a:lnTo>
                        <a:pt x="4738245" y="5320151"/>
                      </a:lnTo>
                      <a:lnTo>
                        <a:pt x="5403266" y="5320151"/>
                      </a:lnTo>
                      <a:cubicBezTo>
                        <a:pt x="5449190" y="5320151"/>
                        <a:pt x="5486388" y="5357349"/>
                        <a:pt x="5486388" y="5403273"/>
                      </a:cubicBezTo>
                      <a:cubicBezTo>
                        <a:pt x="5486388" y="5449197"/>
                        <a:pt x="5449190" y="5486396"/>
                        <a:pt x="5403266" y="5486396"/>
                      </a:cubicBezTo>
                      <a:lnTo>
                        <a:pt x="83123" y="5486396"/>
                      </a:lnTo>
                      <a:cubicBezTo>
                        <a:pt x="37199" y="5486396"/>
                        <a:pt x="0" y="5449197"/>
                        <a:pt x="0" y="5403273"/>
                      </a:cubicBezTo>
                      <a:cubicBezTo>
                        <a:pt x="0" y="5357349"/>
                        <a:pt x="37199" y="5320151"/>
                        <a:pt x="83123" y="5320151"/>
                      </a:cubicBezTo>
                      <a:lnTo>
                        <a:pt x="748143" y="5320151"/>
                      </a:lnTo>
                      <a:lnTo>
                        <a:pt x="748143" y="4069153"/>
                      </a:lnTo>
                      <a:cubicBezTo>
                        <a:pt x="328091" y="4027439"/>
                        <a:pt x="4" y="3673016"/>
                        <a:pt x="4" y="3241981"/>
                      </a:cubicBezTo>
                      <a:cubicBezTo>
                        <a:pt x="4" y="2782857"/>
                        <a:pt x="372178" y="2410712"/>
                        <a:pt x="831272" y="2410712"/>
                      </a:cubicBezTo>
                      <a:cubicBezTo>
                        <a:pt x="1018417" y="2410712"/>
                        <a:pt x="1191121" y="2472519"/>
                        <a:pt x="1330044" y="2576882"/>
                      </a:cubicBezTo>
                      <a:lnTo>
                        <a:pt x="1330044" y="748147"/>
                      </a:lnTo>
                      <a:cubicBezTo>
                        <a:pt x="1330044" y="702223"/>
                        <a:pt x="1367243" y="665024"/>
                        <a:pt x="1413167" y="665024"/>
                      </a:cubicBezTo>
                      <a:close/>
                      <a:moveTo>
                        <a:pt x="3491373" y="5320137"/>
                      </a:moveTo>
                      <a:lnTo>
                        <a:pt x="3990145" y="5320137"/>
                      </a:lnTo>
                      <a:lnTo>
                        <a:pt x="3990145" y="3740739"/>
                      </a:lnTo>
                      <a:cubicBezTo>
                        <a:pt x="3882984" y="3598181"/>
                        <a:pt x="3823898" y="3424478"/>
                        <a:pt x="3823898" y="3241928"/>
                      </a:cubicBezTo>
                      <a:cubicBezTo>
                        <a:pt x="3823898" y="3059338"/>
                        <a:pt x="3882986" y="2885674"/>
                        <a:pt x="3990145" y="2743077"/>
                      </a:cubicBezTo>
                      <a:lnTo>
                        <a:pt x="3990145" y="831262"/>
                      </a:lnTo>
                      <a:lnTo>
                        <a:pt x="1496282" y="831262"/>
                      </a:lnTo>
                      <a:lnTo>
                        <a:pt x="1496282" y="2743077"/>
                      </a:lnTo>
                      <a:cubicBezTo>
                        <a:pt x="1603444" y="2885674"/>
                        <a:pt x="1662530" y="3059338"/>
                        <a:pt x="1662530" y="3241928"/>
                      </a:cubicBezTo>
                      <a:cubicBezTo>
                        <a:pt x="1662530" y="3424478"/>
                        <a:pt x="1603442" y="3598181"/>
                        <a:pt x="1496282" y="3740739"/>
                      </a:cubicBezTo>
                      <a:lnTo>
                        <a:pt x="1496282" y="5320137"/>
                      </a:lnTo>
                      <a:lnTo>
                        <a:pt x="1995055" y="5320137"/>
                      </a:lnTo>
                      <a:lnTo>
                        <a:pt x="1995055" y="4239512"/>
                      </a:lnTo>
                      <a:cubicBezTo>
                        <a:pt x="1995055" y="4193626"/>
                        <a:pt x="2032254" y="4156389"/>
                        <a:pt x="2078178" y="4156389"/>
                      </a:cubicBezTo>
                      <a:lnTo>
                        <a:pt x="3408238" y="4156389"/>
                      </a:lnTo>
                      <a:cubicBezTo>
                        <a:pt x="3454162" y="4156389"/>
                        <a:pt x="3491361" y="4193626"/>
                        <a:pt x="3491361" y="4239512"/>
                      </a:cubicBezTo>
                      <a:close/>
                      <a:moveTo>
                        <a:pt x="1828798" y="665024"/>
                      </a:moveTo>
                      <a:lnTo>
                        <a:pt x="3657532" y="665024"/>
                      </a:lnTo>
                      <a:lnTo>
                        <a:pt x="3657532" y="166252"/>
                      </a:lnTo>
                      <a:lnTo>
                        <a:pt x="1828798" y="166252"/>
                      </a:lnTo>
                      <a:close/>
                      <a:moveTo>
                        <a:pt x="4571997" y="5320137"/>
                      </a:moveTo>
                      <a:lnTo>
                        <a:pt x="4571997" y="4069139"/>
                      </a:lnTo>
                      <a:cubicBezTo>
                        <a:pt x="4416968" y="4053717"/>
                        <a:pt x="4274449" y="3995737"/>
                        <a:pt x="4156344" y="3907026"/>
                      </a:cubicBezTo>
                      <a:lnTo>
                        <a:pt x="4156344" y="5320166"/>
                      </a:lnTo>
                      <a:close/>
                      <a:moveTo>
                        <a:pt x="1330025" y="5320137"/>
                      </a:moveTo>
                      <a:lnTo>
                        <a:pt x="1330025" y="3906997"/>
                      </a:lnTo>
                      <a:cubicBezTo>
                        <a:pt x="1211920" y="3995707"/>
                        <a:pt x="1069401" y="4053689"/>
                        <a:pt x="914371" y="4069110"/>
                      </a:cubicBezTo>
                      <a:lnTo>
                        <a:pt x="914371" y="5320107"/>
                      </a:lnTo>
                      <a:close/>
                      <a:moveTo>
                        <a:pt x="4738255" y="3685287"/>
                      </a:moveTo>
                      <a:lnTo>
                        <a:pt x="4738255" y="3901824"/>
                      </a:lnTo>
                      <a:cubicBezTo>
                        <a:pt x="5066303" y="3860913"/>
                        <a:pt x="5320156" y="3581085"/>
                        <a:pt x="5320156" y="3241967"/>
                      </a:cubicBezTo>
                      <a:cubicBezTo>
                        <a:pt x="5320156" y="2874691"/>
                        <a:pt x="5022411" y="2576947"/>
                        <a:pt x="4655136" y="2576947"/>
                      </a:cubicBezTo>
                      <a:cubicBezTo>
                        <a:pt x="4287861" y="2576947"/>
                        <a:pt x="3990116" y="2874691"/>
                        <a:pt x="3990116" y="3241967"/>
                      </a:cubicBezTo>
                      <a:cubicBezTo>
                        <a:pt x="3990116" y="3581075"/>
                        <a:pt x="4243960" y="3860911"/>
                        <a:pt x="4572017" y="3901824"/>
                      </a:cubicBezTo>
                      <a:lnTo>
                        <a:pt x="4572017" y="3685287"/>
                      </a:lnTo>
                      <a:lnTo>
                        <a:pt x="4339257" y="3374953"/>
                      </a:lnTo>
                      <a:cubicBezTo>
                        <a:pt x="4311702" y="3338214"/>
                        <a:pt x="4319127" y="3286128"/>
                        <a:pt x="4355866" y="3258573"/>
                      </a:cubicBezTo>
                      <a:cubicBezTo>
                        <a:pt x="4392605" y="3231018"/>
                        <a:pt x="4444691" y="3238481"/>
                        <a:pt x="4472246" y="3275220"/>
                      </a:cubicBezTo>
                      <a:lnTo>
                        <a:pt x="4655139" y="3519042"/>
                      </a:lnTo>
                      <a:lnTo>
                        <a:pt x="4837993" y="3275220"/>
                      </a:lnTo>
                      <a:cubicBezTo>
                        <a:pt x="4865548" y="3238481"/>
                        <a:pt x="4917671" y="3231019"/>
                        <a:pt x="4954373" y="3258573"/>
                      </a:cubicBezTo>
                      <a:cubicBezTo>
                        <a:pt x="4991112" y="3286127"/>
                        <a:pt x="4998575" y="3338213"/>
                        <a:pt x="4971021" y="3374953"/>
                      </a:cubicBezTo>
                      <a:close/>
                      <a:moveTo>
                        <a:pt x="914430" y="3685287"/>
                      </a:moveTo>
                      <a:lnTo>
                        <a:pt x="914430" y="3901824"/>
                      </a:lnTo>
                      <a:cubicBezTo>
                        <a:pt x="1242478" y="3860913"/>
                        <a:pt x="1496331" y="3581085"/>
                        <a:pt x="1496331" y="3241967"/>
                      </a:cubicBezTo>
                      <a:cubicBezTo>
                        <a:pt x="1496331" y="2874691"/>
                        <a:pt x="1198586" y="2576947"/>
                        <a:pt x="831311" y="2576947"/>
                      </a:cubicBezTo>
                      <a:cubicBezTo>
                        <a:pt x="464036" y="2576947"/>
                        <a:pt x="166291" y="2874691"/>
                        <a:pt x="166291" y="3241967"/>
                      </a:cubicBezTo>
                      <a:cubicBezTo>
                        <a:pt x="166291" y="3581075"/>
                        <a:pt x="420135" y="3860911"/>
                        <a:pt x="748192" y="3901824"/>
                      </a:cubicBezTo>
                      <a:lnTo>
                        <a:pt x="748192" y="3685287"/>
                      </a:lnTo>
                      <a:lnTo>
                        <a:pt x="515432" y="3374953"/>
                      </a:lnTo>
                      <a:cubicBezTo>
                        <a:pt x="487877" y="3338214"/>
                        <a:pt x="495340" y="3286128"/>
                        <a:pt x="532079" y="3258573"/>
                      </a:cubicBezTo>
                      <a:cubicBezTo>
                        <a:pt x="568780" y="3231019"/>
                        <a:pt x="620904" y="3238481"/>
                        <a:pt x="648459" y="3275220"/>
                      </a:cubicBezTo>
                      <a:lnTo>
                        <a:pt x="831313" y="3519042"/>
                      </a:lnTo>
                      <a:lnTo>
                        <a:pt x="1014206" y="3275220"/>
                      </a:lnTo>
                      <a:cubicBezTo>
                        <a:pt x="1041761" y="3238481"/>
                        <a:pt x="1093846" y="3231019"/>
                        <a:pt x="1130586" y="3258573"/>
                      </a:cubicBezTo>
                      <a:cubicBezTo>
                        <a:pt x="1167327" y="3286127"/>
                        <a:pt x="1174750" y="3338213"/>
                        <a:pt x="1147195" y="3374953"/>
                      </a:cubicBezTo>
                      <a:close/>
                      <a:moveTo>
                        <a:pt x="2826342" y="5320137"/>
                      </a:moveTo>
                      <a:lnTo>
                        <a:pt x="3325115" y="5320137"/>
                      </a:lnTo>
                      <a:lnTo>
                        <a:pt x="3325115" y="4322592"/>
                      </a:lnTo>
                      <a:lnTo>
                        <a:pt x="2826342" y="4322592"/>
                      </a:lnTo>
                      <a:close/>
                      <a:moveTo>
                        <a:pt x="2161322" y="5320137"/>
                      </a:moveTo>
                      <a:lnTo>
                        <a:pt x="2660095" y="5320137"/>
                      </a:lnTo>
                      <a:lnTo>
                        <a:pt x="2660095" y="4322592"/>
                      </a:lnTo>
                      <a:lnTo>
                        <a:pt x="2161322" y="4322592"/>
                      </a:lnTo>
                      <a:close/>
                      <a:moveTo>
                        <a:pt x="3408205" y="1828827"/>
                      </a:moveTo>
                      <a:cubicBezTo>
                        <a:pt x="3454129" y="1828827"/>
                        <a:pt x="3491327" y="1866026"/>
                        <a:pt x="3491327" y="1911950"/>
                      </a:cubicBezTo>
                      <a:cubicBezTo>
                        <a:pt x="3491327" y="1957836"/>
                        <a:pt x="3454129" y="1995073"/>
                        <a:pt x="3408205" y="1995073"/>
                      </a:cubicBezTo>
                      <a:lnTo>
                        <a:pt x="3075680" y="1995073"/>
                      </a:lnTo>
                      <a:cubicBezTo>
                        <a:pt x="3029794" y="1995073"/>
                        <a:pt x="2992557" y="1957836"/>
                        <a:pt x="2992557" y="1911950"/>
                      </a:cubicBezTo>
                      <a:cubicBezTo>
                        <a:pt x="2992557" y="1866026"/>
                        <a:pt x="3029794" y="1828827"/>
                        <a:pt x="3075680" y="1828827"/>
                      </a:cubicBezTo>
                      <a:close/>
                      <a:moveTo>
                        <a:pt x="2410660" y="1828827"/>
                      </a:moveTo>
                      <a:cubicBezTo>
                        <a:pt x="2456545" y="1828827"/>
                        <a:pt x="2493783" y="1866026"/>
                        <a:pt x="2493783" y="1911950"/>
                      </a:cubicBezTo>
                      <a:cubicBezTo>
                        <a:pt x="2493783" y="1957836"/>
                        <a:pt x="2456545" y="1995073"/>
                        <a:pt x="2410660" y="1995073"/>
                      </a:cubicBezTo>
                      <a:lnTo>
                        <a:pt x="2078135" y="1995073"/>
                      </a:lnTo>
                      <a:cubicBezTo>
                        <a:pt x="2032211" y="1995073"/>
                        <a:pt x="1995012" y="1957836"/>
                        <a:pt x="1995012" y="1911950"/>
                      </a:cubicBezTo>
                      <a:cubicBezTo>
                        <a:pt x="1995012" y="1866026"/>
                        <a:pt x="2032211" y="1828827"/>
                        <a:pt x="2078135" y="1828827"/>
                      </a:cubicBezTo>
                      <a:close/>
                      <a:moveTo>
                        <a:pt x="3408205" y="1246926"/>
                      </a:moveTo>
                      <a:cubicBezTo>
                        <a:pt x="3454129" y="1246926"/>
                        <a:pt x="3491327" y="1284124"/>
                        <a:pt x="3491327" y="1330048"/>
                      </a:cubicBezTo>
                      <a:cubicBezTo>
                        <a:pt x="3491327" y="1375973"/>
                        <a:pt x="3454129" y="1413171"/>
                        <a:pt x="3408205" y="1413171"/>
                      </a:cubicBezTo>
                      <a:lnTo>
                        <a:pt x="3075680" y="1413171"/>
                      </a:lnTo>
                      <a:cubicBezTo>
                        <a:pt x="3029794" y="1413171"/>
                        <a:pt x="2992557" y="1375973"/>
                        <a:pt x="2992557" y="1330048"/>
                      </a:cubicBezTo>
                      <a:cubicBezTo>
                        <a:pt x="2992557" y="1284124"/>
                        <a:pt x="3029794" y="1246926"/>
                        <a:pt x="3075680" y="1246926"/>
                      </a:cubicBezTo>
                      <a:close/>
                      <a:moveTo>
                        <a:pt x="2410660" y="1246926"/>
                      </a:moveTo>
                      <a:cubicBezTo>
                        <a:pt x="2456545" y="1246926"/>
                        <a:pt x="2493783" y="1284124"/>
                        <a:pt x="2493783" y="1330048"/>
                      </a:cubicBezTo>
                      <a:cubicBezTo>
                        <a:pt x="2493783" y="1375973"/>
                        <a:pt x="2456545" y="1413171"/>
                        <a:pt x="2410660" y="1413171"/>
                      </a:cubicBezTo>
                      <a:lnTo>
                        <a:pt x="2078135" y="1413171"/>
                      </a:lnTo>
                      <a:cubicBezTo>
                        <a:pt x="2032211" y="1413171"/>
                        <a:pt x="1995012" y="1375973"/>
                        <a:pt x="1995012" y="1330048"/>
                      </a:cubicBezTo>
                      <a:cubicBezTo>
                        <a:pt x="1995012" y="1284124"/>
                        <a:pt x="2032211" y="1246926"/>
                        <a:pt x="2078135" y="1246926"/>
                      </a:cubicBezTo>
                      <a:close/>
                      <a:moveTo>
                        <a:pt x="3408205" y="2410728"/>
                      </a:moveTo>
                      <a:cubicBezTo>
                        <a:pt x="3454129" y="2410728"/>
                        <a:pt x="3491327" y="2447927"/>
                        <a:pt x="3491327" y="2493851"/>
                      </a:cubicBezTo>
                      <a:cubicBezTo>
                        <a:pt x="3491327" y="2539737"/>
                        <a:pt x="3454129" y="2576974"/>
                        <a:pt x="3408205" y="2576974"/>
                      </a:cubicBezTo>
                      <a:lnTo>
                        <a:pt x="3075680" y="2576974"/>
                      </a:lnTo>
                      <a:cubicBezTo>
                        <a:pt x="3029794" y="2576974"/>
                        <a:pt x="2992557" y="2539737"/>
                        <a:pt x="2992557" y="2493851"/>
                      </a:cubicBezTo>
                      <a:cubicBezTo>
                        <a:pt x="2992557" y="2447927"/>
                        <a:pt x="3029794" y="2410728"/>
                        <a:pt x="3075680" y="2410728"/>
                      </a:cubicBezTo>
                      <a:close/>
                      <a:moveTo>
                        <a:pt x="2410660" y="2410728"/>
                      </a:moveTo>
                      <a:cubicBezTo>
                        <a:pt x="2456545" y="2410728"/>
                        <a:pt x="2493783" y="2447927"/>
                        <a:pt x="2493783" y="2493851"/>
                      </a:cubicBezTo>
                      <a:cubicBezTo>
                        <a:pt x="2493783" y="2539737"/>
                        <a:pt x="2456545" y="2576974"/>
                        <a:pt x="2410660" y="2576974"/>
                      </a:cubicBezTo>
                      <a:lnTo>
                        <a:pt x="2078135" y="2576974"/>
                      </a:lnTo>
                      <a:cubicBezTo>
                        <a:pt x="2032211" y="2576974"/>
                        <a:pt x="1995012" y="2539737"/>
                        <a:pt x="1995012" y="2493851"/>
                      </a:cubicBezTo>
                      <a:cubicBezTo>
                        <a:pt x="1995012" y="2447927"/>
                        <a:pt x="2032211" y="2410728"/>
                        <a:pt x="2078135" y="2410728"/>
                      </a:cubicBezTo>
                      <a:close/>
                      <a:moveTo>
                        <a:pt x="3408205" y="2992590"/>
                      </a:moveTo>
                      <a:cubicBezTo>
                        <a:pt x="3454129" y="2992590"/>
                        <a:pt x="3491327" y="3029827"/>
                        <a:pt x="3491327" y="3075713"/>
                      </a:cubicBezTo>
                      <a:cubicBezTo>
                        <a:pt x="3491327" y="3121637"/>
                        <a:pt x="3454129" y="3158874"/>
                        <a:pt x="3408205" y="3158874"/>
                      </a:cubicBezTo>
                      <a:lnTo>
                        <a:pt x="3075680" y="3158874"/>
                      </a:lnTo>
                      <a:cubicBezTo>
                        <a:pt x="3029794" y="3158874"/>
                        <a:pt x="2992557" y="3121637"/>
                        <a:pt x="2992557" y="3075713"/>
                      </a:cubicBezTo>
                      <a:cubicBezTo>
                        <a:pt x="2992557" y="3029827"/>
                        <a:pt x="3029794" y="2992590"/>
                        <a:pt x="3075680" y="2992590"/>
                      </a:cubicBezTo>
                      <a:close/>
                      <a:moveTo>
                        <a:pt x="2410660" y="2992590"/>
                      </a:moveTo>
                      <a:cubicBezTo>
                        <a:pt x="2456545" y="2992590"/>
                        <a:pt x="2493783" y="3029827"/>
                        <a:pt x="2493783" y="3075713"/>
                      </a:cubicBezTo>
                      <a:cubicBezTo>
                        <a:pt x="2493783" y="3121637"/>
                        <a:pt x="2456545" y="3158874"/>
                        <a:pt x="2410660" y="3158874"/>
                      </a:cubicBezTo>
                      <a:lnTo>
                        <a:pt x="2078135" y="3158874"/>
                      </a:lnTo>
                      <a:cubicBezTo>
                        <a:pt x="2032211" y="3158874"/>
                        <a:pt x="1995012" y="3121637"/>
                        <a:pt x="1995012" y="3075713"/>
                      </a:cubicBezTo>
                      <a:cubicBezTo>
                        <a:pt x="1995012" y="3029827"/>
                        <a:pt x="2032211" y="2992590"/>
                        <a:pt x="2078135" y="2992590"/>
                      </a:cubicBezTo>
                      <a:close/>
                      <a:moveTo>
                        <a:pt x="3408205" y="3574492"/>
                      </a:moveTo>
                      <a:cubicBezTo>
                        <a:pt x="3454129" y="3574492"/>
                        <a:pt x="3491327" y="3611728"/>
                        <a:pt x="3491327" y="3657615"/>
                      </a:cubicBezTo>
                      <a:cubicBezTo>
                        <a:pt x="3491327" y="3703539"/>
                        <a:pt x="3454129" y="3740737"/>
                        <a:pt x="3408205" y="3740737"/>
                      </a:cubicBezTo>
                      <a:lnTo>
                        <a:pt x="3075680" y="3740737"/>
                      </a:lnTo>
                      <a:cubicBezTo>
                        <a:pt x="3029794" y="3740737"/>
                        <a:pt x="2992557" y="3703539"/>
                        <a:pt x="2992557" y="3657615"/>
                      </a:cubicBezTo>
                      <a:cubicBezTo>
                        <a:pt x="2992557" y="3611728"/>
                        <a:pt x="3029794" y="3574492"/>
                        <a:pt x="3075680" y="3574492"/>
                      </a:cubicBezTo>
                      <a:close/>
                      <a:moveTo>
                        <a:pt x="2410660" y="3574492"/>
                      </a:moveTo>
                      <a:cubicBezTo>
                        <a:pt x="2456545" y="3574492"/>
                        <a:pt x="2493783" y="3611728"/>
                        <a:pt x="2493783" y="3657615"/>
                      </a:cubicBezTo>
                      <a:cubicBezTo>
                        <a:pt x="2493783" y="3703539"/>
                        <a:pt x="2456545" y="3740737"/>
                        <a:pt x="2410660" y="3740737"/>
                      </a:cubicBezTo>
                      <a:lnTo>
                        <a:pt x="2078135" y="3740737"/>
                      </a:lnTo>
                      <a:cubicBezTo>
                        <a:pt x="2032211" y="3740737"/>
                        <a:pt x="1995012" y="3703539"/>
                        <a:pt x="1995012" y="3657615"/>
                      </a:cubicBezTo>
                      <a:cubicBezTo>
                        <a:pt x="1995012" y="3611728"/>
                        <a:pt x="2032211" y="3574492"/>
                        <a:pt x="2078135" y="357449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79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0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2D760894-2A88-0496-0D9D-1F16F1338A8B}"/>
                </a:ext>
              </a:extLst>
            </p:cNvPr>
            <p:cNvGrpSpPr/>
            <p:nvPr/>
          </p:nvGrpSpPr>
          <p:grpSpPr>
            <a:xfrm>
              <a:off x="722809" y="850288"/>
              <a:ext cx="4654912" cy="703346"/>
              <a:chOff x="383204" y="505736"/>
              <a:chExt cx="4654912" cy="703346"/>
            </a:xfrm>
          </p:grpSpPr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2B09409C-34AD-FAF4-E864-D676855B83EE}"/>
                  </a:ext>
                </a:extLst>
              </p:cNvPr>
              <p:cNvSpPr/>
              <p:nvPr/>
            </p:nvSpPr>
            <p:spPr>
              <a:xfrm>
                <a:off x="405441" y="771171"/>
                <a:ext cx="4632675" cy="437911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l" defTabSz="914363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36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차이를 넘어 차별 없는 세상으로</a:t>
                </a:r>
                <a:r>
                  <a:rPr kumimoji="0" lang="en-US" altLang="ko-KR" sz="36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! 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C6322E3-25BC-3454-0973-92D910B7AADC}"/>
                  </a:ext>
                </a:extLst>
              </p:cNvPr>
              <p:cNvSpPr txBox="1"/>
              <p:nvPr/>
            </p:nvSpPr>
            <p:spPr>
              <a:xfrm>
                <a:off x="383204" y="505736"/>
                <a:ext cx="1577565" cy="271088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>
                <a:defPPr>
                  <a:defRPr lang="ko-KR"/>
                </a:defPPr>
                <a:lvl1pPr defTabSz="914363">
                  <a:defRPr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공체 Medium" panose="00000600000000000000" pitchFamily="2" charset="-127"/>
                    <a:ea typeface="공체 Medium" panose="00000600000000000000" pitchFamily="2" charset="-127"/>
                    <a:cs typeface="함초롬바탕" panose="02030504000101010101" pitchFamily="18" charset="-127"/>
                  </a:defRPr>
                </a:lvl1pPr>
                <a:lvl2pPr marL="457182" defTabSz="914363"/>
                <a:lvl3pPr marL="914363" defTabSz="914363"/>
                <a:lvl4pPr marL="1371545" defTabSz="914363"/>
                <a:lvl5pPr marL="1828727" defTabSz="914363"/>
                <a:lvl6pPr marL="2285909" defTabSz="914363"/>
                <a:lvl7pPr marL="2743090" defTabSz="914363"/>
                <a:lvl8pPr marL="3200272" defTabSz="914363"/>
                <a:lvl9pPr marL="3657454" defTabSz="914363"/>
              </a:lstStyle>
              <a:p>
                <a:pPr marL="0" marR="0" lvl="0" indent="0" algn="l" defTabSz="914363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0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장애인 차별금지법 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058805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FBCD8-AEF6-42EF-9FE3-0683DAF482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AA22CE7F-79D1-7530-D527-C291B8288D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A2A85EE9-5FE0-3E7A-EAAD-01DE55417E4D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43F277D9-C916-8A84-BA8B-629823E9B345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45192106-FECA-2EB8-522B-050C016E3A64}"/>
              </a:ext>
            </a:extLst>
          </p:cNvPr>
          <p:cNvGrpSpPr/>
          <p:nvPr/>
        </p:nvGrpSpPr>
        <p:grpSpPr>
          <a:xfrm>
            <a:off x="1982265" y="655298"/>
            <a:ext cx="10882772" cy="7661129"/>
            <a:chOff x="722809" y="799573"/>
            <a:chExt cx="7640725" cy="5455186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09BA8685-7B03-C4AD-FE4D-36326F6841A2}"/>
                </a:ext>
              </a:extLst>
            </p:cNvPr>
            <p:cNvGrpSpPr/>
            <p:nvPr/>
          </p:nvGrpSpPr>
          <p:grpSpPr>
            <a:xfrm>
              <a:off x="1181596" y="1789182"/>
              <a:ext cx="7181938" cy="4465577"/>
              <a:chOff x="564310" y="1397359"/>
              <a:chExt cx="7977353" cy="4940749"/>
            </a:xfrm>
          </p:grpSpPr>
          <p:pic>
            <p:nvPicPr>
              <p:cNvPr id="11" name="Picture 1">
                <a:extLst>
                  <a:ext uri="{FF2B5EF4-FFF2-40B4-BE49-F238E27FC236}">
                    <a16:creationId xmlns:a16="http://schemas.microsoft.com/office/drawing/2014/main" id="{A4409829-DB5C-6E6F-E9F3-BFCF4AA93C6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3865" b="6441"/>
              <a:stretch/>
            </p:blipFill>
            <p:spPr bwMode="auto">
              <a:xfrm>
                <a:off x="564310" y="1968069"/>
                <a:ext cx="3872078" cy="3722428"/>
              </a:xfrm>
              <a:prstGeom prst="roundRect">
                <a:avLst>
                  <a:gd name="adj" fmla="val 6322"/>
                </a:avLst>
              </a:prstGeom>
              <a:solidFill>
                <a:schemeClr val="bg1"/>
              </a:solidFill>
              <a:ln w="25400">
                <a:noFill/>
              </a:ln>
              <a:effectLst>
                <a:outerShdw blurRad="254000" algn="ctr" rotWithShape="0">
                  <a:schemeClr val="tx1">
                    <a:alpha val="12000"/>
                  </a:schemeClr>
                </a:outerShdw>
              </a:effectLst>
              <a:scene3d>
                <a:camera prst="orthographicFront"/>
                <a:lightRig rig="threePt" dir="t">
                  <a:rot lat="0" lon="0" rev="0"/>
                </a:lightRig>
              </a:scene3d>
              <a:sp3d>
                <a:bevelT w="0" h="0"/>
                <a:extrusionClr>
                  <a:schemeClr val="bg1">
                    <a:lumMod val="95000"/>
                  </a:schemeClr>
                </a:extrusionClr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74FB72C-C0F4-4474-5CDB-62F0FC340C98}"/>
                  </a:ext>
                </a:extLst>
              </p:cNvPr>
              <p:cNvSpPr txBox="1"/>
              <p:nvPr/>
            </p:nvSpPr>
            <p:spPr>
              <a:xfrm>
                <a:off x="2071010" y="1397359"/>
                <a:ext cx="4534614" cy="87291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lnSpc>
                    <a:spcPct val="120000"/>
                  </a:lnSpc>
                  <a:defRPr sz="2000" b="1">
                    <a:ln>
                      <a:gradFill>
                        <a:gsLst>
                          <a:gs pos="0">
                            <a:schemeClr val="accent1">
                              <a:lumMod val="5000"/>
                              <a:lumOff val="95000"/>
                              <a:alpha val="0"/>
                            </a:schemeClr>
                          </a:gs>
                          <a:gs pos="100000">
                            <a:schemeClr val="bg1">
                              <a:alpha val="0"/>
                            </a:schemeClr>
                          </a:gs>
                        </a:gsLst>
                        <a:lin ang="5400000" scaled="1"/>
                      </a:gra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24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white">
                        <a:lumMod val="8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|</a:t>
                </a:r>
                <a:r>
                  <a:rPr kumimoji="0" lang="en-US" altLang="ko-KR" sz="24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>
                        <a:lumMod val="65000"/>
                        <a:lumOff val="3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  </a:t>
                </a:r>
                <a:r>
                  <a:rPr kumimoji="0" lang="ko-KR" altLang="en-US" sz="3200" b="0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장애인 차별금지 유형 및 영역  </a:t>
                </a:r>
                <a:r>
                  <a:rPr kumimoji="0" lang="en-US" altLang="ko-KR" sz="32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>
                        <a:lumMod val="65000"/>
                        <a:lumOff val="3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</a:t>
                </a:r>
                <a:r>
                  <a:rPr kumimoji="0" lang="en-US" altLang="ko-KR" sz="24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white">
                        <a:lumMod val="8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|</a:t>
                </a:r>
                <a:r>
                  <a:rPr kumimoji="0" lang="ko-KR" altLang="en-US" sz="2400" b="0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 </a:t>
                </a:r>
              </a:p>
            </p:txBody>
          </p:sp>
          <p:sp>
            <p:nvSpPr>
              <p:cNvPr id="13" name="사각형: 둥근 위쪽 모서리 12">
                <a:extLst>
                  <a:ext uri="{FF2B5EF4-FFF2-40B4-BE49-F238E27FC236}">
                    <a16:creationId xmlns:a16="http://schemas.microsoft.com/office/drawing/2014/main" id="{726FBC2E-CF69-2499-EB43-6AD1630BBD6F}"/>
                  </a:ext>
                </a:extLst>
              </p:cNvPr>
              <p:cNvSpPr/>
              <p:nvPr/>
            </p:nvSpPr>
            <p:spPr>
              <a:xfrm>
                <a:off x="564310" y="1952829"/>
                <a:ext cx="3872078" cy="480445"/>
              </a:xfrm>
              <a:prstGeom prst="round2SameRect">
                <a:avLst>
                  <a:gd name="adj1" fmla="val 26580"/>
                  <a:gd name="adj2" fmla="val 0"/>
                </a:avLst>
              </a:prstGeom>
              <a:solidFill>
                <a:schemeClr val="accent2"/>
              </a:solidFill>
              <a:ln w="222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6132389-C6C2-97E2-9FFC-D0AE95C5ED83}"/>
                  </a:ext>
                </a:extLst>
              </p:cNvPr>
              <p:cNvSpPr txBox="1"/>
              <p:nvPr/>
            </p:nvSpPr>
            <p:spPr>
              <a:xfrm>
                <a:off x="1878298" y="2016739"/>
                <a:ext cx="1244105" cy="4122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8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직접 차별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1EE2C7B-9EEE-004D-9D8F-9EFE2EDD63CB}"/>
                  </a:ext>
                </a:extLst>
              </p:cNvPr>
              <p:cNvSpPr txBox="1"/>
              <p:nvPr/>
            </p:nvSpPr>
            <p:spPr>
              <a:xfrm>
                <a:off x="728254" y="5809511"/>
                <a:ext cx="3544190" cy="5285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400" b="0">
                    <a:ln>
                      <a:gradFill>
                        <a:gsLst>
                          <a:gs pos="0">
                            <a:schemeClr val="accent1">
                              <a:lumMod val="5000"/>
                              <a:lumOff val="95000"/>
                              <a:alpha val="0"/>
                            </a:schemeClr>
                          </a:gs>
                          <a:gs pos="100000">
                            <a:schemeClr val="bg1">
                              <a:alpha val="0"/>
                            </a:schemeClr>
                          </a:gs>
                        </a:gsLst>
                        <a:lin ang="5400000" scaled="1"/>
                      </a:gra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장애인을 정당한 이유 없이 배제</a:t>
                </a:r>
                <a:r>
                  <a:rPr kumimoji="0" lang="en-US" altLang="ko-KR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·</a:t>
                </a:r>
                <a:r>
                  <a:rPr kumimoji="0" lang="ko-KR" altLang="en-US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거부하거나</a:t>
                </a:r>
                <a:endParaRPr kumimoji="0" lang="en-US" altLang="ko-KR" sz="1600" b="0" i="0" u="none" strike="noStrike" kern="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LINE Seed Sans KR Regular" panose="020B0603020203020204" pitchFamily="50" charset="-127"/>
                </a:endParaRPr>
              </a:p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불리하게 대우하는 경우를 말합니다</a:t>
                </a:r>
                <a:r>
                  <a:rPr kumimoji="0" lang="en-US" altLang="ko-KR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.</a:t>
                </a:r>
              </a:p>
            </p:txBody>
          </p:sp>
          <p:pic>
            <p:nvPicPr>
              <p:cNvPr id="16" name="Picture 1">
                <a:extLst>
                  <a:ext uri="{FF2B5EF4-FFF2-40B4-BE49-F238E27FC236}">
                    <a16:creationId xmlns:a16="http://schemas.microsoft.com/office/drawing/2014/main" id="{E13DB93F-50EA-826E-1EAD-65149EBC5AC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843" b="9249"/>
              <a:stretch/>
            </p:blipFill>
            <p:spPr bwMode="auto">
              <a:xfrm>
                <a:off x="4669585" y="1968069"/>
                <a:ext cx="3872078" cy="3722428"/>
              </a:xfrm>
              <a:prstGeom prst="roundRect">
                <a:avLst>
                  <a:gd name="adj" fmla="val 6322"/>
                </a:avLst>
              </a:prstGeom>
              <a:solidFill>
                <a:schemeClr val="bg1"/>
              </a:solidFill>
              <a:ln w="25400">
                <a:noFill/>
              </a:ln>
              <a:effectLst>
                <a:outerShdw blurRad="254000" algn="ctr" rotWithShape="0">
                  <a:schemeClr val="tx1">
                    <a:alpha val="12000"/>
                  </a:schemeClr>
                </a:outerShdw>
              </a:effectLst>
              <a:scene3d>
                <a:camera prst="orthographicFront"/>
                <a:lightRig rig="threePt" dir="t">
                  <a:rot lat="0" lon="0" rev="0"/>
                </a:lightRig>
              </a:scene3d>
              <a:sp3d>
                <a:bevelT w="0" h="0"/>
                <a:extrusionClr>
                  <a:schemeClr val="bg1">
                    <a:lumMod val="95000"/>
                  </a:schemeClr>
                </a:extrusionClr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7" name="사각형: 둥근 위쪽 모서리 16">
                <a:extLst>
                  <a:ext uri="{FF2B5EF4-FFF2-40B4-BE49-F238E27FC236}">
                    <a16:creationId xmlns:a16="http://schemas.microsoft.com/office/drawing/2014/main" id="{5A025B42-78FA-4BAD-F736-C81745D208C0}"/>
                  </a:ext>
                </a:extLst>
              </p:cNvPr>
              <p:cNvSpPr/>
              <p:nvPr/>
            </p:nvSpPr>
            <p:spPr>
              <a:xfrm>
                <a:off x="4669585" y="1952829"/>
                <a:ext cx="3872078" cy="480445"/>
              </a:xfrm>
              <a:prstGeom prst="round2SameRect">
                <a:avLst>
                  <a:gd name="adj1" fmla="val 26580"/>
                  <a:gd name="adj2" fmla="val 0"/>
                </a:avLst>
              </a:prstGeom>
              <a:solidFill>
                <a:schemeClr val="accent3"/>
              </a:solidFill>
              <a:ln w="222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1FE34BC-5091-7FF8-9D92-9C14DA1FC42A}"/>
                  </a:ext>
                </a:extLst>
              </p:cNvPr>
              <p:cNvSpPr txBox="1"/>
              <p:nvPr/>
            </p:nvSpPr>
            <p:spPr>
              <a:xfrm>
                <a:off x="5983574" y="2016739"/>
                <a:ext cx="1244105" cy="4122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8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간접 차별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B6BEF6D-F808-1FF3-6685-53938A24990A}"/>
                  </a:ext>
                </a:extLst>
              </p:cNvPr>
              <p:cNvSpPr txBox="1"/>
              <p:nvPr/>
            </p:nvSpPr>
            <p:spPr>
              <a:xfrm>
                <a:off x="4669585" y="5809512"/>
                <a:ext cx="3872078" cy="5285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400" b="0">
                    <a:ln>
                      <a:gradFill>
                        <a:gsLst>
                          <a:gs pos="0">
                            <a:schemeClr val="accent1">
                              <a:lumMod val="5000"/>
                              <a:lumOff val="95000"/>
                              <a:alpha val="0"/>
                            </a:schemeClr>
                          </a:gs>
                          <a:gs pos="100000">
                            <a:schemeClr val="bg1">
                              <a:alpha val="0"/>
                            </a:schemeClr>
                          </a:gs>
                        </a:gsLst>
                        <a:lin ang="5400000" scaled="1"/>
                      </a:gra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형식상으로 공정한 기준을 적용했더라도 장애인에게 불리한</a:t>
                </a:r>
                <a:br>
                  <a:rPr kumimoji="0" lang="en-US" altLang="ko-KR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</a:br>
                <a:r>
                  <a:rPr kumimoji="0" lang="ko-KR" altLang="en-US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결과가 발생하였다면</a:t>
                </a:r>
                <a:r>
                  <a:rPr lang="en-US" altLang="ko-KR" sz="1600" kern="0" spc="-5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 </a:t>
                </a:r>
                <a:r>
                  <a:rPr kumimoji="0" lang="ko-KR" altLang="en-US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이는 간접차별에 해당합니다</a:t>
                </a:r>
                <a:r>
                  <a:rPr kumimoji="0" lang="en-US" altLang="ko-KR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.</a:t>
                </a:r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2B82C706-ABBD-154A-6A08-6263F2940DB4}"/>
                </a:ext>
              </a:extLst>
            </p:cNvPr>
            <p:cNvGrpSpPr/>
            <p:nvPr/>
          </p:nvGrpSpPr>
          <p:grpSpPr>
            <a:xfrm>
              <a:off x="722809" y="799573"/>
              <a:ext cx="5464325" cy="815788"/>
              <a:chOff x="405441" y="448283"/>
              <a:chExt cx="5464325" cy="815788"/>
            </a:xfrm>
          </p:grpSpPr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2E5DD286-E9FD-4089-CBF6-DBD2E3AA18CD}"/>
                  </a:ext>
                </a:extLst>
              </p:cNvPr>
              <p:cNvSpPr/>
              <p:nvPr/>
            </p:nvSpPr>
            <p:spPr>
              <a:xfrm>
                <a:off x="405441" y="716183"/>
                <a:ext cx="5464325" cy="547888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l" defTabSz="914363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44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차이를 넘어 차별 없는 세상으로</a:t>
                </a:r>
                <a:r>
                  <a:rPr kumimoji="0" lang="en-US" altLang="ko-KR" sz="44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! 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D5261C3-9346-CAA9-9BF6-C071479A197F}"/>
                  </a:ext>
                </a:extLst>
              </p:cNvPr>
              <p:cNvSpPr txBox="1"/>
              <p:nvPr/>
            </p:nvSpPr>
            <p:spPr>
              <a:xfrm>
                <a:off x="426952" y="448283"/>
                <a:ext cx="2110459" cy="372564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>
                <a:defPPr>
                  <a:defRPr lang="ko-KR"/>
                </a:defPPr>
                <a:lvl1pPr defTabSz="914363">
                  <a:defRPr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공체 Medium" panose="00000600000000000000" pitchFamily="2" charset="-127"/>
                    <a:ea typeface="공체 Medium" panose="00000600000000000000" pitchFamily="2" charset="-127"/>
                    <a:cs typeface="함초롬바탕" panose="02030504000101010101" pitchFamily="18" charset="-127"/>
                  </a:defRPr>
                </a:lvl1pPr>
                <a:lvl2pPr marL="457182" defTabSz="914363"/>
                <a:lvl3pPr marL="914363" defTabSz="914363"/>
                <a:lvl4pPr marL="1371545" defTabSz="914363"/>
                <a:lvl5pPr marL="1828727" defTabSz="914363"/>
                <a:lvl6pPr marL="2285909" defTabSz="914363"/>
                <a:lvl7pPr marL="2743090" defTabSz="914363"/>
                <a:lvl8pPr marL="3200272" defTabSz="914363"/>
                <a:lvl9pPr marL="3657454" defTabSz="914363"/>
              </a:lstStyle>
              <a:p>
                <a:pPr marL="0" marR="0" lvl="0" indent="0" algn="l" defTabSz="914363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8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장애인 차별금지법 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403466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77D4D1-608A-02E6-CBD9-419705385E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D06A6A92-886B-7173-235B-DEFF364CE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DC3909C9-48C6-71B6-F789-384C0DF45BD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5535BD09-7639-A857-1B37-D7609EE649BD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A95903DE-2319-B3D7-08A2-18BA342E175D}"/>
              </a:ext>
            </a:extLst>
          </p:cNvPr>
          <p:cNvGrpSpPr/>
          <p:nvPr/>
        </p:nvGrpSpPr>
        <p:grpSpPr>
          <a:xfrm>
            <a:off x="2446329" y="803967"/>
            <a:ext cx="11934440" cy="7727031"/>
            <a:chOff x="722809" y="801378"/>
            <a:chExt cx="7640725" cy="544874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0D87543A-9BE4-F446-1CD5-B50F3B42829A}"/>
                </a:ext>
              </a:extLst>
            </p:cNvPr>
            <p:cNvGrpSpPr/>
            <p:nvPr/>
          </p:nvGrpSpPr>
          <p:grpSpPr>
            <a:xfrm>
              <a:off x="1181596" y="1787647"/>
              <a:ext cx="7181938" cy="4462480"/>
              <a:chOff x="564310" y="1395660"/>
              <a:chExt cx="7977353" cy="4937322"/>
            </a:xfrm>
          </p:grpSpPr>
          <p:pic>
            <p:nvPicPr>
              <p:cNvPr id="11" name="Picture 1">
                <a:extLst>
                  <a:ext uri="{FF2B5EF4-FFF2-40B4-BE49-F238E27FC236}">
                    <a16:creationId xmlns:a16="http://schemas.microsoft.com/office/drawing/2014/main" id="{3F10C2F3-8815-7519-1F0F-5281279C523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3865" b="6441"/>
              <a:stretch/>
            </p:blipFill>
            <p:spPr bwMode="auto">
              <a:xfrm>
                <a:off x="564310" y="1968069"/>
                <a:ext cx="3872078" cy="3722428"/>
              </a:xfrm>
              <a:prstGeom prst="roundRect">
                <a:avLst>
                  <a:gd name="adj" fmla="val 6322"/>
                </a:avLst>
              </a:prstGeom>
              <a:solidFill>
                <a:schemeClr val="bg1"/>
              </a:solidFill>
              <a:ln w="25400">
                <a:noFill/>
              </a:ln>
              <a:effectLst>
                <a:outerShdw blurRad="254000" algn="ctr" rotWithShape="0">
                  <a:schemeClr val="tx1">
                    <a:alpha val="12000"/>
                  </a:schemeClr>
                </a:outerShdw>
              </a:effectLst>
              <a:scene3d>
                <a:camera prst="orthographicFront"/>
                <a:lightRig rig="threePt" dir="t">
                  <a:rot lat="0" lon="0" rev="0"/>
                </a:lightRig>
              </a:scene3d>
              <a:sp3d>
                <a:bevelT w="0" h="0"/>
                <a:extrusionClr>
                  <a:schemeClr val="bg1">
                    <a:lumMod val="95000"/>
                  </a:schemeClr>
                </a:extrusionClr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BEEEAF0-293F-C867-5B74-AA851B4A5D5C}"/>
                  </a:ext>
                </a:extLst>
              </p:cNvPr>
              <p:cNvSpPr txBox="1"/>
              <p:nvPr/>
            </p:nvSpPr>
            <p:spPr>
              <a:xfrm>
                <a:off x="2076769" y="1395660"/>
                <a:ext cx="4797005" cy="5138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lnSpc>
                    <a:spcPct val="120000"/>
                  </a:lnSpc>
                  <a:defRPr sz="2000" b="1">
                    <a:ln>
                      <a:gradFill>
                        <a:gsLst>
                          <a:gs pos="0">
                            <a:schemeClr val="accent1">
                              <a:lumMod val="5000"/>
                              <a:lumOff val="95000"/>
                              <a:alpha val="0"/>
                            </a:schemeClr>
                          </a:gs>
                          <a:gs pos="100000">
                            <a:schemeClr val="bg1">
                              <a:alpha val="0"/>
                            </a:schemeClr>
                          </a:gs>
                        </a:gsLst>
                        <a:lin ang="5400000" scaled="1"/>
                      </a:gra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24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white">
                        <a:lumMod val="8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|</a:t>
                </a:r>
                <a:r>
                  <a:rPr kumimoji="0" lang="en-US" altLang="ko-KR" sz="24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>
                        <a:lumMod val="65000"/>
                        <a:lumOff val="3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  </a:t>
                </a:r>
                <a:r>
                  <a:rPr kumimoji="0" lang="ko-KR" altLang="en-US" sz="3200" b="0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장애인 차별금지 유형 및 영역  </a:t>
                </a:r>
                <a:r>
                  <a:rPr kumimoji="0" lang="en-US" altLang="ko-KR" sz="32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>
                        <a:lumMod val="65000"/>
                        <a:lumOff val="3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</a:t>
                </a:r>
                <a:r>
                  <a:rPr kumimoji="0" lang="en-US" altLang="ko-KR" sz="24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white">
                        <a:lumMod val="8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|</a:t>
                </a:r>
                <a:r>
                  <a:rPr kumimoji="0" lang="ko-KR" altLang="en-US" sz="2400" b="0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 </a:t>
                </a:r>
              </a:p>
            </p:txBody>
          </p:sp>
          <p:sp>
            <p:nvSpPr>
              <p:cNvPr id="13" name="사각형: 둥근 위쪽 모서리 12">
                <a:extLst>
                  <a:ext uri="{FF2B5EF4-FFF2-40B4-BE49-F238E27FC236}">
                    <a16:creationId xmlns:a16="http://schemas.microsoft.com/office/drawing/2014/main" id="{D559A323-61A4-BA59-9DB2-139953568050}"/>
                  </a:ext>
                </a:extLst>
              </p:cNvPr>
              <p:cNvSpPr/>
              <p:nvPr/>
            </p:nvSpPr>
            <p:spPr>
              <a:xfrm>
                <a:off x="564310" y="1952829"/>
                <a:ext cx="3872078" cy="480445"/>
              </a:xfrm>
              <a:prstGeom prst="round2SameRect">
                <a:avLst>
                  <a:gd name="adj1" fmla="val 26580"/>
                  <a:gd name="adj2" fmla="val 0"/>
                </a:avLst>
              </a:prstGeom>
              <a:solidFill>
                <a:schemeClr val="accent2"/>
              </a:solidFill>
              <a:ln w="222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19012D9-7625-1EB9-4A4E-067C44B4B1A6}"/>
                  </a:ext>
                </a:extLst>
              </p:cNvPr>
              <p:cNvSpPr txBox="1"/>
              <p:nvPr/>
            </p:nvSpPr>
            <p:spPr>
              <a:xfrm>
                <a:off x="1933114" y="2016739"/>
                <a:ext cx="1134474" cy="4082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8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직접 차별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2A2130C-FF17-D8A1-0D33-4FC4D3B68B97}"/>
                  </a:ext>
                </a:extLst>
              </p:cNvPr>
              <p:cNvSpPr txBox="1"/>
              <p:nvPr/>
            </p:nvSpPr>
            <p:spPr>
              <a:xfrm>
                <a:off x="728254" y="5809511"/>
                <a:ext cx="3544190" cy="523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400" b="0">
                    <a:ln>
                      <a:gradFill>
                        <a:gsLst>
                          <a:gs pos="0">
                            <a:schemeClr val="accent1">
                              <a:lumMod val="5000"/>
                              <a:lumOff val="95000"/>
                              <a:alpha val="0"/>
                            </a:schemeClr>
                          </a:gs>
                          <a:gs pos="100000">
                            <a:schemeClr val="bg1">
                              <a:alpha val="0"/>
                            </a:schemeClr>
                          </a:gs>
                        </a:gsLst>
                        <a:lin ang="5400000" scaled="1"/>
                      </a:gra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장애인을 정당한 이유 없이 배제</a:t>
                </a:r>
                <a:r>
                  <a:rPr kumimoji="0" lang="en-US" altLang="ko-KR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·</a:t>
                </a:r>
                <a:r>
                  <a:rPr kumimoji="0" lang="ko-KR" altLang="en-US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거부하거나</a:t>
                </a:r>
                <a:endParaRPr kumimoji="0" lang="en-US" altLang="ko-KR" sz="1600" b="0" i="0" u="none" strike="noStrike" kern="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LINE Seed Sans KR Regular" panose="020B0603020203020204" pitchFamily="50" charset="-127"/>
                </a:endParaRPr>
              </a:p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불리하게 대우하는 경우를 말합니다</a:t>
                </a:r>
                <a:r>
                  <a:rPr kumimoji="0" lang="en-US" altLang="ko-KR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.</a:t>
                </a:r>
              </a:p>
            </p:txBody>
          </p:sp>
          <p:pic>
            <p:nvPicPr>
              <p:cNvPr id="16" name="Picture 1">
                <a:extLst>
                  <a:ext uri="{FF2B5EF4-FFF2-40B4-BE49-F238E27FC236}">
                    <a16:creationId xmlns:a16="http://schemas.microsoft.com/office/drawing/2014/main" id="{4A6326D6-259C-E822-87E7-BB0D7B260BE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843" b="9249"/>
              <a:stretch/>
            </p:blipFill>
            <p:spPr bwMode="auto">
              <a:xfrm>
                <a:off x="4669585" y="1968069"/>
                <a:ext cx="3872078" cy="3722428"/>
              </a:xfrm>
              <a:prstGeom prst="roundRect">
                <a:avLst>
                  <a:gd name="adj" fmla="val 6322"/>
                </a:avLst>
              </a:prstGeom>
              <a:solidFill>
                <a:schemeClr val="bg1"/>
              </a:solidFill>
              <a:ln w="25400">
                <a:noFill/>
              </a:ln>
              <a:effectLst>
                <a:outerShdw blurRad="254000" algn="ctr" rotWithShape="0">
                  <a:schemeClr val="tx1">
                    <a:alpha val="12000"/>
                  </a:schemeClr>
                </a:outerShdw>
              </a:effectLst>
              <a:scene3d>
                <a:camera prst="orthographicFront"/>
                <a:lightRig rig="threePt" dir="t">
                  <a:rot lat="0" lon="0" rev="0"/>
                </a:lightRig>
              </a:scene3d>
              <a:sp3d>
                <a:bevelT w="0" h="0"/>
                <a:extrusionClr>
                  <a:schemeClr val="bg1">
                    <a:lumMod val="95000"/>
                  </a:schemeClr>
                </a:extrusionClr>
              </a:sp3d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7" name="사각형: 둥근 위쪽 모서리 16">
                <a:extLst>
                  <a:ext uri="{FF2B5EF4-FFF2-40B4-BE49-F238E27FC236}">
                    <a16:creationId xmlns:a16="http://schemas.microsoft.com/office/drawing/2014/main" id="{55C5AFF4-D453-2A3A-9251-A4E95A899AD4}"/>
                  </a:ext>
                </a:extLst>
              </p:cNvPr>
              <p:cNvSpPr/>
              <p:nvPr/>
            </p:nvSpPr>
            <p:spPr>
              <a:xfrm>
                <a:off x="4669585" y="1952829"/>
                <a:ext cx="3872078" cy="480445"/>
              </a:xfrm>
              <a:prstGeom prst="round2SameRect">
                <a:avLst>
                  <a:gd name="adj1" fmla="val 26580"/>
                  <a:gd name="adj2" fmla="val 0"/>
                </a:avLst>
              </a:prstGeom>
              <a:solidFill>
                <a:schemeClr val="accent3"/>
              </a:solidFill>
              <a:ln w="222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8CFA8B27-298C-E989-F4A8-B3C980E91E78}"/>
                  </a:ext>
                </a:extLst>
              </p:cNvPr>
              <p:cNvSpPr txBox="1"/>
              <p:nvPr/>
            </p:nvSpPr>
            <p:spPr>
              <a:xfrm>
                <a:off x="6038390" y="2016739"/>
                <a:ext cx="1134474" cy="4082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8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간접 차별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539C976E-A389-CCB8-AE3B-15A47CD3585F}"/>
                  </a:ext>
                </a:extLst>
              </p:cNvPr>
              <p:cNvSpPr txBox="1"/>
              <p:nvPr/>
            </p:nvSpPr>
            <p:spPr>
              <a:xfrm>
                <a:off x="4669585" y="5809512"/>
                <a:ext cx="3872078" cy="5234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400" b="0">
                    <a:ln>
                      <a:gradFill>
                        <a:gsLst>
                          <a:gs pos="0">
                            <a:schemeClr val="accent1">
                              <a:lumMod val="5000"/>
                              <a:lumOff val="95000"/>
                              <a:alpha val="0"/>
                            </a:schemeClr>
                          </a:gs>
                          <a:gs pos="100000">
                            <a:schemeClr val="bg1">
                              <a:alpha val="0"/>
                            </a:schemeClr>
                          </a:gs>
                        </a:gsLst>
                        <a:lin ang="5400000" scaled="1"/>
                      </a:gra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형식상으로 공정한 기준을 적용했더라도 장애인에게 불리한</a:t>
                </a:r>
                <a:br>
                  <a:rPr kumimoji="0" lang="en-US" altLang="ko-KR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</a:br>
                <a:r>
                  <a:rPr kumimoji="0" lang="ko-KR" altLang="en-US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결과가 발생하였다면</a:t>
                </a:r>
                <a:r>
                  <a:rPr lang="en-US" altLang="ko-KR" sz="1600" kern="0" spc="-5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 </a:t>
                </a:r>
                <a:r>
                  <a:rPr kumimoji="0" lang="ko-KR" altLang="en-US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이는 간접차별에 해당합니다</a:t>
                </a:r>
                <a:r>
                  <a:rPr kumimoji="0" lang="en-US" altLang="ko-KR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.</a:t>
                </a:r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BECA57BA-A5D7-B464-8F1A-646B0EDAC9E8}"/>
                </a:ext>
              </a:extLst>
            </p:cNvPr>
            <p:cNvGrpSpPr/>
            <p:nvPr/>
          </p:nvGrpSpPr>
          <p:grpSpPr>
            <a:xfrm>
              <a:off x="722809" y="801378"/>
              <a:ext cx="4982806" cy="811326"/>
              <a:chOff x="405441" y="450088"/>
              <a:chExt cx="4982806" cy="811326"/>
            </a:xfrm>
          </p:grpSpPr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13665AEA-F271-94A7-CAD1-BEF4273F8CE9}"/>
                  </a:ext>
                </a:extLst>
              </p:cNvPr>
              <p:cNvSpPr/>
              <p:nvPr/>
            </p:nvSpPr>
            <p:spPr>
              <a:xfrm>
                <a:off x="405441" y="718840"/>
                <a:ext cx="4982806" cy="542574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l" defTabSz="914363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44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차이를 넘어 차별 없는 세상으로</a:t>
                </a:r>
                <a:r>
                  <a:rPr kumimoji="0" lang="en-US" altLang="ko-KR" sz="44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! 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7F7192E-1147-6205-EC55-2E13EEAC708C}"/>
                  </a:ext>
                </a:extLst>
              </p:cNvPr>
              <p:cNvSpPr txBox="1"/>
              <p:nvPr/>
            </p:nvSpPr>
            <p:spPr>
              <a:xfrm>
                <a:off x="426952" y="450088"/>
                <a:ext cx="1924485" cy="368951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>
                <a:defPPr>
                  <a:defRPr lang="ko-KR"/>
                </a:defPPr>
                <a:lvl1pPr defTabSz="914363">
                  <a:defRPr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공체 Medium" panose="00000600000000000000" pitchFamily="2" charset="-127"/>
                    <a:ea typeface="공체 Medium" panose="00000600000000000000" pitchFamily="2" charset="-127"/>
                    <a:cs typeface="함초롬바탕" panose="02030504000101010101" pitchFamily="18" charset="-127"/>
                  </a:defRPr>
                </a:lvl1pPr>
                <a:lvl2pPr marL="457182" defTabSz="914363"/>
                <a:lvl3pPr marL="914363" defTabSz="914363"/>
                <a:lvl4pPr marL="1371545" defTabSz="914363"/>
                <a:lvl5pPr marL="1828727" defTabSz="914363"/>
                <a:lvl6pPr marL="2285909" defTabSz="914363"/>
                <a:lvl7pPr marL="2743090" defTabSz="914363"/>
                <a:lvl8pPr marL="3200272" defTabSz="914363"/>
                <a:lvl9pPr marL="3657454" defTabSz="914363"/>
              </a:lstStyle>
              <a:p>
                <a:pPr marL="0" marR="0" lvl="0" indent="0" algn="l" defTabSz="914363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8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장애인 차별금지법 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530011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949E4E-EF51-EC4C-3FF3-CEE2AA9A6D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D5F1711D-FA09-98E0-A0C9-ADF2488DA9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11618B8C-6646-1F49-09C9-06CB903D66A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A02A4B20-C254-E7D0-5B2F-C91D5F76B04A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AA02350E-CF8B-4A93-9FDB-551EA6925BA1}"/>
              </a:ext>
            </a:extLst>
          </p:cNvPr>
          <p:cNvGrpSpPr/>
          <p:nvPr/>
        </p:nvGrpSpPr>
        <p:grpSpPr>
          <a:xfrm>
            <a:off x="2147879" y="691022"/>
            <a:ext cx="10538053" cy="7741540"/>
            <a:chOff x="765975" y="933205"/>
            <a:chExt cx="7765028" cy="5343575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E6690ABC-F187-8283-0A3E-091ECC05824E}"/>
                </a:ext>
              </a:extLst>
            </p:cNvPr>
            <p:cNvGrpSpPr/>
            <p:nvPr/>
          </p:nvGrpSpPr>
          <p:grpSpPr>
            <a:xfrm>
              <a:off x="1246909" y="1901976"/>
              <a:ext cx="7284094" cy="4374804"/>
              <a:chOff x="415382" y="1521296"/>
              <a:chExt cx="9023603" cy="5028965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6AB2644-3E63-B0F9-7B3D-EA9272323784}"/>
                  </a:ext>
                </a:extLst>
              </p:cNvPr>
              <p:cNvSpPr txBox="1"/>
              <p:nvPr/>
            </p:nvSpPr>
            <p:spPr>
              <a:xfrm>
                <a:off x="1033188" y="3944723"/>
                <a:ext cx="7177101" cy="4664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400" b="0">
                    <a:ln>
                      <a:gradFill>
                        <a:gsLst>
                          <a:gs pos="0">
                            <a:schemeClr val="accent1">
                              <a:lumMod val="5000"/>
                              <a:lumOff val="95000"/>
                              <a:alpha val="0"/>
                            </a:schemeClr>
                          </a:gs>
                          <a:gs pos="100000">
                            <a:schemeClr val="bg1">
                              <a:alpha val="0"/>
                            </a:schemeClr>
                          </a:gs>
                        </a:gsLst>
                        <a:lin ang="5400000" scaled="1"/>
                      </a:gra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8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정당한 편의는</a:t>
                </a:r>
                <a:r>
                  <a:rPr kumimoji="0" lang="en-US" altLang="ko-KR" sz="28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 </a:t>
                </a:r>
                <a:r>
                  <a:rPr kumimoji="0" lang="ko-KR" altLang="en-US" sz="28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고용과 관련된 </a:t>
                </a:r>
                <a:r>
                  <a:rPr kumimoji="0" lang="ko-KR" altLang="en-US" sz="28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srgbClr val="51A6DB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전과정에서 필요</a:t>
                </a:r>
                <a:r>
                  <a:rPr kumimoji="0" lang="en-US" altLang="ko-KR" sz="2800" b="1" i="1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srgbClr val="51A6DB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!</a:t>
                </a:r>
                <a:r>
                  <a:rPr kumimoji="0" lang="ko-KR" altLang="en-US" sz="28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srgbClr val="51A6DB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 </a:t>
                </a:r>
                <a:endParaRPr kumimoji="0" lang="en-US" altLang="ko-KR" sz="2800" b="1" i="0" u="none" strike="noStrike" kern="1200" cap="none" spc="0" normalizeH="0" baseline="0" noProof="0" dirty="0">
                  <a:ln>
                    <a:solidFill>
                      <a:srgbClr val="ACE0FF">
                        <a:alpha val="0"/>
                      </a:srgbClr>
                    </a:solidFill>
                  </a:ln>
                  <a:solidFill>
                    <a:srgbClr val="51A6DB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함초롬바탕" panose="02030504000101010101" pitchFamily="18" charset="-127"/>
                </a:endParaRPr>
              </a:p>
            </p:txBody>
          </p:sp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3901CEF0-C159-7D16-4EED-BEB2169E52BE}"/>
                  </a:ext>
                </a:extLst>
              </p:cNvPr>
              <p:cNvGrpSpPr/>
              <p:nvPr/>
            </p:nvGrpSpPr>
            <p:grpSpPr>
              <a:xfrm rot="5400000">
                <a:off x="4370434" y="19909"/>
                <a:ext cx="403137" cy="3405911"/>
                <a:chOff x="848761" y="1905217"/>
                <a:chExt cx="364505" cy="484765"/>
              </a:xfrm>
            </p:grpSpPr>
            <p:sp>
              <p:nvSpPr>
                <p:cNvPr id="60" name="사다리꼴 59">
                  <a:extLst>
                    <a:ext uri="{FF2B5EF4-FFF2-40B4-BE49-F238E27FC236}">
                      <a16:creationId xmlns:a16="http://schemas.microsoft.com/office/drawing/2014/main" id="{29B37317-4771-C029-DB87-F79DF9B663C6}"/>
                    </a:ext>
                  </a:extLst>
                </p:cNvPr>
                <p:cNvSpPr/>
                <p:nvPr/>
              </p:nvSpPr>
              <p:spPr>
                <a:xfrm rot="16200000">
                  <a:off x="634944" y="2119034"/>
                  <a:ext cx="484765" cy="57131"/>
                </a:xfrm>
                <a:prstGeom prst="trapezoid">
                  <a:avLst>
                    <a:gd name="adj" fmla="val 115858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61" name="사각형: 둥근 위쪽 모서리 60">
                  <a:extLst>
                    <a:ext uri="{FF2B5EF4-FFF2-40B4-BE49-F238E27FC236}">
                      <a16:creationId xmlns:a16="http://schemas.microsoft.com/office/drawing/2014/main" id="{F8F92983-73AC-DFBA-D686-54DBF9BEE9EA}"/>
                    </a:ext>
                  </a:extLst>
                </p:cNvPr>
                <p:cNvSpPr/>
                <p:nvPr/>
              </p:nvSpPr>
              <p:spPr>
                <a:xfrm rot="5400000">
                  <a:off x="798820" y="1965347"/>
                  <a:ext cx="464387" cy="364504"/>
                </a:xfrm>
                <a:prstGeom prst="round2SameRect">
                  <a:avLst>
                    <a:gd name="adj1" fmla="val 24345"/>
                    <a:gd name="adj2" fmla="val 0"/>
                  </a:avLst>
                </a:prstGeom>
                <a:solidFill>
                  <a:srgbClr val="A4D76B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8231DA8-2C96-0B34-1896-856B8E059824}"/>
                  </a:ext>
                </a:extLst>
              </p:cNvPr>
              <p:cNvSpPr txBox="1"/>
              <p:nvPr/>
            </p:nvSpPr>
            <p:spPr>
              <a:xfrm>
                <a:off x="3073477" y="1542935"/>
                <a:ext cx="2997049" cy="36631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400" b="1" i="0" u="none" strike="noStrike" kern="0" cap="none" spc="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장애인차별금지법 제</a:t>
                </a:r>
                <a:r>
                  <a:rPr kumimoji="0" lang="en-US" altLang="ko-KR" sz="2400" b="1" i="0" u="none" strike="noStrike" kern="0" cap="none" spc="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4</a:t>
                </a:r>
                <a:r>
                  <a:rPr kumimoji="0" lang="ko-KR" altLang="en-US" sz="2400" b="1" i="0" u="none" strike="noStrike" kern="0" cap="none" spc="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조</a:t>
                </a:r>
              </a:p>
            </p:txBody>
          </p:sp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2FA8DCAC-26E0-65DE-AC32-99EB9D74DD8C}"/>
                  </a:ext>
                </a:extLst>
              </p:cNvPr>
              <p:cNvGrpSpPr/>
              <p:nvPr/>
            </p:nvGrpSpPr>
            <p:grpSpPr>
              <a:xfrm flipV="1">
                <a:off x="492573" y="2012349"/>
                <a:ext cx="201219" cy="134326"/>
                <a:chOff x="-3565174" y="2441748"/>
                <a:chExt cx="2046433" cy="1366124"/>
              </a:xfrm>
              <a:solidFill>
                <a:schemeClr val="accent2">
                  <a:alpha val="40000"/>
                </a:schemeClr>
              </a:solidFill>
            </p:grpSpPr>
            <p:sp>
              <p:nvSpPr>
                <p:cNvPr id="58" name="자유형: 도형 57">
                  <a:extLst>
                    <a:ext uri="{FF2B5EF4-FFF2-40B4-BE49-F238E27FC236}">
                      <a16:creationId xmlns:a16="http://schemas.microsoft.com/office/drawing/2014/main" id="{105FD5CB-C408-B2D6-590C-9E4C6F4F7E63}"/>
                    </a:ext>
                  </a:extLst>
                </p:cNvPr>
                <p:cNvSpPr/>
                <p:nvPr/>
              </p:nvSpPr>
              <p:spPr>
                <a:xfrm>
                  <a:off x="-3565174" y="2441763"/>
                  <a:ext cx="910752" cy="1366109"/>
                </a:xfrm>
                <a:custGeom>
                  <a:avLst/>
                  <a:gdLst>
                    <a:gd name="connsiteX0" fmla="*/ 455381 w 910752"/>
                    <a:gd name="connsiteY0" fmla="*/ 0 h 1366113"/>
                    <a:gd name="connsiteX1" fmla="*/ 910752 w 910752"/>
                    <a:gd name="connsiteY1" fmla="*/ 455371 h 1366113"/>
                    <a:gd name="connsiteX2" fmla="*/ 455381 w 910752"/>
                    <a:gd name="connsiteY2" fmla="*/ 910742 h 1366113"/>
                    <a:gd name="connsiteX3" fmla="*/ 910752 w 910752"/>
                    <a:gd name="connsiteY3" fmla="*/ 1366113 h 1366113"/>
                    <a:gd name="connsiteX4" fmla="*/ 0 w 910752"/>
                    <a:gd name="connsiteY4" fmla="*/ 455361 h 1366113"/>
                    <a:gd name="connsiteX5" fmla="*/ 10 w 910752"/>
                    <a:gd name="connsiteY5" fmla="*/ 455371 h 1366113"/>
                    <a:gd name="connsiteX6" fmla="*/ 455381 w 910752"/>
                    <a:gd name="connsiteY6" fmla="*/ 0 h 13661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10752" h="1366113">
                      <a:moveTo>
                        <a:pt x="455381" y="0"/>
                      </a:moveTo>
                      <a:cubicBezTo>
                        <a:pt x="707775" y="0"/>
                        <a:pt x="910752" y="202987"/>
                        <a:pt x="910752" y="455371"/>
                      </a:cubicBezTo>
                      <a:cubicBezTo>
                        <a:pt x="910752" y="707765"/>
                        <a:pt x="707765" y="910742"/>
                        <a:pt x="455381" y="910742"/>
                      </a:cubicBezTo>
                      <a:cubicBezTo>
                        <a:pt x="609000" y="1250889"/>
                        <a:pt x="910752" y="1366113"/>
                        <a:pt x="910752" y="1366113"/>
                      </a:cubicBezTo>
                      <a:cubicBezTo>
                        <a:pt x="406003" y="1360641"/>
                        <a:pt x="0" y="954633"/>
                        <a:pt x="0" y="455361"/>
                      </a:cubicBezTo>
                      <a:lnTo>
                        <a:pt x="10" y="455371"/>
                      </a:lnTo>
                      <a:cubicBezTo>
                        <a:pt x="10" y="202977"/>
                        <a:pt x="202997" y="0"/>
                        <a:pt x="45538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59" name="자유형: 도형 58">
                  <a:extLst>
                    <a:ext uri="{FF2B5EF4-FFF2-40B4-BE49-F238E27FC236}">
                      <a16:creationId xmlns:a16="http://schemas.microsoft.com/office/drawing/2014/main" id="{C696F862-790E-5729-2142-AE55B06A6657}"/>
                    </a:ext>
                  </a:extLst>
                </p:cNvPr>
                <p:cNvSpPr/>
                <p:nvPr/>
              </p:nvSpPr>
              <p:spPr>
                <a:xfrm>
                  <a:off x="-2429491" y="2441748"/>
                  <a:ext cx="910750" cy="1366113"/>
                </a:xfrm>
                <a:custGeom>
                  <a:avLst/>
                  <a:gdLst>
                    <a:gd name="connsiteX0" fmla="*/ 455381 w 910752"/>
                    <a:gd name="connsiteY0" fmla="*/ 0 h 1366113"/>
                    <a:gd name="connsiteX1" fmla="*/ 910752 w 910752"/>
                    <a:gd name="connsiteY1" fmla="*/ 455371 h 1366113"/>
                    <a:gd name="connsiteX2" fmla="*/ 455381 w 910752"/>
                    <a:gd name="connsiteY2" fmla="*/ 910742 h 1366113"/>
                    <a:gd name="connsiteX3" fmla="*/ 910752 w 910752"/>
                    <a:gd name="connsiteY3" fmla="*/ 1366113 h 1366113"/>
                    <a:gd name="connsiteX4" fmla="*/ 0 w 910752"/>
                    <a:gd name="connsiteY4" fmla="*/ 455361 h 1366113"/>
                    <a:gd name="connsiteX5" fmla="*/ 10 w 910752"/>
                    <a:gd name="connsiteY5" fmla="*/ 455371 h 1366113"/>
                    <a:gd name="connsiteX6" fmla="*/ 455381 w 910752"/>
                    <a:gd name="connsiteY6" fmla="*/ 0 h 13661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10752" h="1366113">
                      <a:moveTo>
                        <a:pt x="455381" y="0"/>
                      </a:moveTo>
                      <a:cubicBezTo>
                        <a:pt x="707775" y="0"/>
                        <a:pt x="910752" y="202987"/>
                        <a:pt x="910752" y="455371"/>
                      </a:cubicBezTo>
                      <a:cubicBezTo>
                        <a:pt x="910752" y="707765"/>
                        <a:pt x="707765" y="910742"/>
                        <a:pt x="455381" y="910742"/>
                      </a:cubicBezTo>
                      <a:cubicBezTo>
                        <a:pt x="609000" y="1250889"/>
                        <a:pt x="910752" y="1366113"/>
                        <a:pt x="910752" y="1366113"/>
                      </a:cubicBezTo>
                      <a:cubicBezTo>
                        <a:pt x="405974" y="1360641"/>
                        <a:pt x="0" y="954633"/>
                        <a:pt x="0" y="455361"/>
                      </a:cubicBezTo>
                      <a:lnTo>
                        <a:pt x="10" y="455371"/>
                      </a:lnTo>
                      <a:cubicBezTo>
                        <a:pt x="10" y="202977"/>
                        <a:pt x="202997" y="0"/>
                        <a:pt x="45538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CA7600CD-471A-A601-354B-3B08C2691281}"/>
                  </a:ext>
                </a:extLst>
              </p:cNvPr>
              <p:cNvGrpSpPr/>
              <p:nvPr/>
            </p:nvGrpSpPr>
            <p:grpSpPr>
              <a:xfrm rot="10800000" flipV="1">
                <a:off x="8478013" y="2035404"/>
                <a:ext cx="201220" cy="134326"/>
                <a:chOff x="-3545029" y="1143525"/>
                <a:chExt cx="2046446" cy="1366121"/>
              </a:xfrm>
              <a:solidFill>
                <a:schemeClr val="accent2">
                  <a:alpha val="40000"/>
                </a:schemeClr>
              </a:solidFill>
            </p:grpSpPr>
            <p:sp>
              <p:nvSpPr>
                <p:cNvPr id="56" name="자유형: 도형 55">
                  <a:extLst>
                    <a:ext uri="{FF2B5EF4-FFF2-40B4-BE49-F238E27FC236}">
                      <a16:creationId xmlns:a16="http://schemas.microsoft.com/office/drawing/2014/main" id="{167A7067-5EFF-2F1D-92BD-F7CFD86A2F97}"/>
                    </a:ext>
                  </a:extLst>
                </p:cNvPr>
                <p:cNvSpPr/>
                <p:nvPr/>
              </p:nvSpPr>
              <p:spPr>
                <a:xfrm>
                  <a:off x="-3545029" y="1143533"/>
                  <a:ext cx="910750" cy="1366113"/>
                </a:xfrm>
                <a:custGeom>
                  <a:avLst/>
                  <a:gdLst>
                    <a:gd name="connsiteX0" fmla="*/ 455381 w 910752"/>
                    <a:gd name="connsiteY0" fmla="*/ 0 h 1366113"/>
                    <a:gd name="connsiteX1" fmla="*/ 910752 w 910752"/>
                    <a:gd name="connsiteY1" fmla="*/ 455371 h 1366113"/>
                    <a:gd name="connsiteX2" fmla="*/ 455381 w 910752"/>
                    <a:gd name="connsiteY2" fmla="*/ 910742 h 1366113"/>
                    <a:gd name="connsiteX3" fmla="*/ 910752 w 910752"/>
                    <a:gd name="connsiteY3" fmla="*/ 1366113 h 1366113"/>
                    <a:gd name="connsiteX4" fmla="*/ 0 w 910752"/>
                    <a:gd name="connsiteY4" fmla="*/ 455361 h 1366113"/>
                    <a:gd name="connsiteX5" fmla="*/ 10 w 910752"/>
                    <a:gd name="connsiteY5" fmla="*/ 455371 h 1366113"/>
                    <a:gd name="connsiteX6" fmla="*/ 455381 w 910752"/>
                    <a:gd name="connsiteY6" fmla="*/ 0 h 13661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10752" h="1366113">
                      <a:moveTo>
                        <a:pt x="455381" y="0"/>
                      </a:moveTo>
                      <a:cubicBezTo>
                        <a:pt x="707775" y="0"/>
                        <a:pt x="910752" y="202987"/>
                        <a:pt x="910752" y="455371"/>
                      </a:cubicBezTo>
                      <a:cubicBezTo>
                        <a:pt x="910752" y="707765"/>
                        <a:pt x="707765" y="910742"/>
                        <a:pt x="455381" y="910742"/>
                      </a:cubicBezTo>
                      <a:cubicBezTo>
                        <a:pt x="609000" y="1250889"/>
                        <a:pt x="910752" y="1366113"/>
                        <a:pt x="910752" y="1366113"/>
                      </a:cubicBezTo>
                      <a:cubicBezTo>
                        <a:pt x="406003" y="1360641"/>
                        <a:pt x="0" y="954633"/>
                        <a:pt x="0" y="455361"/>
                      </a:cubicBezTo>
                      <a:lnTo>
                        <a:pt x="10" y="455371"/>
                      </a:lnTo>
                      <a:cubicBezTo>
                        <a:pt x="10" y="202977"/>
                        <a:pt x="202997" y="0"/>
                        <a:pt x="45538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57" name="자유형: 도형 56">
                  <a:extLst>
                    <a:ext uri="{FF2B5EF4-FFF2-40B4-BE49-F238E27FC236}">
                      <a16:creationId xmlns:a16="http://schemas.microsoft.com/office/drawing/2014/main" id="{A7C6663A-DD01-46E3-3764-C0919D272C69}"/>
                    </a:ext>
                  </a:extLst>
                </p:cNvPr>
                <p:cNvSpPr/>
                <p:nvPr/>
              </p:nvSpPr>
              <p:spPr>
                <a:xfrm>
                  <a:off x="-2409334" y="1143525"/>
                  <a:ext cx="910751" cy="1366116"/>
                </a:xfrm>
                <a:custGeom>
                  <a:avLst/>
                  <a:gdLst>
                    <a:gd name="connsiteX0" fmla="*/ 455381 w 910752"/>
                    <a:gd name="connsiteY0" fmla="*/ 0 h 1366113"/>
                    <a:gd name="connsiteX1" fmla="*/ 910752 w 910752"/>
                    <a:gd name="connsiteY1" fmla="*/ 455371 h 1366113"/>
                    <a:gd name="connsiteX2" fmla="*/ 455381 w 910752"/>
                    <a:gd name="connsiteY2" fmla="*/ 910742 h 1366113"/>
                    <a:gd name="connsiteX3" fmla="*/ 910752 w 910752"/>
                    <a:gd name="connsiteY3" fmla="*/ 1366113 h 1366113"/>
                    <a:gd name="connsiteX4" fmla="*/ 0 w 910752"/>
                    <a:gd name="connsiteY4" fmla="*/ 455361 h 1366113"/>
                    <a:gd name="connsiteX5" fmla="*/ 10 w 910752"/>
                    <a:gd name="connsiteY5" fmla="*/ 455371 h 1366113"/>
                    <a:gd name="connsiteX6" fmla="*/ 455381 w 910752"/>
                    <a:gd name="connsiteY6" fmla="*/ 0 h 13661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10752" h="1366113">
                      <a:moveTo>
                        <a:pt x="455381" y="0"/>
                      </a:moveTo>
                      <a:cubicBezTo>
                        <a:pt x="707775" y="0"/>
                        <a:pt x="910752" y="202987"/>
                        <a:pt x="910752" y="455371"/>
                      </a:cubicBezTo>
                      <a:cubicBezTo>
                        <a:pt x="910752" y="707765"/>
                        <a:pt x="707765" y="910742"/>
                        <a:pt x="455381" y="910742"/>
                      </a:cubicBezTo>
                      <a:cubicBezTo>
                        <a:pt x="609000" y="1250889"/>
                        <a:pt x="910752" y="1366113"/>
                        <a:pt x="910752" y="1366113"/>
                      </a:cubicBezTo>
                      <a:cubicBezTo>
                        <a:pt x="405974" y="1360641"/>
                        <a:pt x="0" y="954633"/>
                        <a:pt x="0" y="455361"/>
                      </a:cubicBezTo>
                      <a:lnTo>
                        <a:pt x="10" y="455371"/>
                      </a:lnTo>
                      <a:cubicBezTo>
                        <a:pt x="10" y="202977"/>
                        <a:pt x="202997" y="0"/>
                        <a:pt x="45538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C4801C5-7776-A3C5-1440-83CE78C60229}"/>
                  </a:ext>
                </a:extLst>
              </p:cNvPr>
              <p:cNvSpPr txBox="1"/>
              <p:nvPr/>
            </p:nvSpPr>
            <p:spPr>
              <a:xfrm>
                <a:off x="601793" y="2022870"/>
                <a:ext cx="8837192" cy="5897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>
                <a:defPPr>
                  <a:defRPr lang="ko-KR"/>
                </a:defPPr>
                <a:lvl1pPr>
                  <a:lnSpc>
                    <a:spcPct val="120000"/>
                  </a:lnSpc>
                  <a:defRPr sz="1400" b="0">
                    <a:ln>
                      <a:gradFill>
                        <a:gsLst>
                          <a:gs pos="0">
                            <a:schemeClr val="accent1">
                              <a:lumMod val="5000"/>
                              <a:lumOff val="95000"/>
                              <a:alpha val="0"/>
                            </a:schemeClr>
                          </a:gs>
                          <a:gs pos="100000">
                            <a:schemeClr val="bg1">
                              <a:alpha val="0"/>
                            </a:schemeClr>
                          </a:gs>
                        </a:gsLst>
                        <a:lin ang="5400000" scaled="1"/>
                      </a:gradFill>
                    </a:ln>
                    <a:latin typeface="리디바탕" panose="020B0600000101010101" pitchFamily="34" charset="-127"/>
                    <a:ea typeface="리디바탕" panose="020B0600000101010101" pitchFamily="34" charset="-127"/>
                  </a:defRPr>
                </a:lvl1pPr>
              </a:lstStyle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‘정당한 사유 없이 장애인에 대하여 정당한 편의 제공을 거부하는 </a:t>
                </a:r>
                <a:r>
                  <a:rPr kumimoji="0" lang="ko-KR" altLang="en-US" sz="1800" b="0" i="0" u="none" strike="noStrike" kern="1200" cap="none" spc="0" normalizeH="0" baseline="0" noProof="0" dirty="0" err="1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경우’를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차별행위의 한 유형으로 규정</a:t>
                </a:r>
                <a:endParaRPr kumimoji="0" lang="en-US" altLang="ko-KR" sz="1800" b="0" i="0" u="none" strike="noStrike" kern="1200" cap="none" spc="0" normalizeH="0" baseline="0" noProof="0" dirty="0">
                  <a:ln>
                    <a:gradFill>
                      <a:gsLst>
                        <a:gs pos="0">
                          <a:srgbClr val="ACE0FF">
                            <a:lumMod val="5000"/>
                            <a:lumOff val="95000"/>
                            <a:alpha val="0"/>
                          </a:srgbClr>
                        </a:gs>
                        <a:gs pos="100000">
                          <a:prstClr val="white">
                            <a:alpha val="0"/>
                          </a:prstClr>
                        </a:gs>
                      </a:gsLst>
                      <a:lin ang="5400000" scaled="1"/>
                    </a:gradFill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-1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항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-</a:t>
                </a:r>
                <a:endParaRPr kumimoji="0" lang="ko-KR" altLang="en-US" sz="1800" b="0" i="0" u="none" strike="noStrike" kern="1200" cap="none" spc="0" normalizeH="0" baseline="0" noProof="0" dirty="0">
                  <a:ln>
                    <a:gradFill>
                      <a:gsLst>
                        <a:gs pos="0">
                          <a:srgbClr val="ACE0FF">
                            <a:lumMod val="5000"/>
                            <a:lumOff val="95000"/>
                            <a:alpha val="0"/>
                          </a:srgbClr>
                        </a:gs>
                        <a:gs pos="100000">
                          <a:prstClr val="white">
                            <a:alpha val="0"/>
                          </a:prstClr>
                        </a:gs>
                      </a:gsLst>
                      <a:lin ang="5400000" scaled="1"/>
                    </a:gradFill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8515002-1ABF-6A2B-4ABF-C0D380E384EC}"/>
                  </a:ext>
                </a:extLst>
              </p:cNvPr>
              <p:cNvSpPr txBox="1"/>
              <p:nvPr/>
            </p:nvSpPr>
            <p:spPr>
              <a:xfrm>
                <a:off x="615930" y="2699145"/>
                <a:ext cx="8758610" cy="11172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>
                  <a:bevelT w="0" h="0"/>
                </a:sp3d>
              </a:bodyPr>
              <a:lstStyle>
                <a:defPPr>
                  <a:defRPr lang="ko-KR"/>
                </a:defPPr>
                <a:lvl1pPr>
                  <a:lnSpc>
                    <a:spcPct val="120000"/>
                  </a:lnSpc>
                  <a:defRPr sz="1400" b="0">
                    <a:ln>
                      <a:gradFill>
                        <a:gsLst>
                          <a:gs pos="0">
                            <a:schemeClr val="accent1">
                              <a:lumMod val="5000"/>
                              <a:lumOff val="95000"/>
                              <a:alpha val="0"/>
                            </a:schemeClr>
                          </a:gs>
                          <a:gs pos="100000">
                            <a:schemeClr val="bg1">
                              <a:alpha val="0"/>
                            </a:schemeClr>
                          </a:gs>
                        </a:gsLst>
                        <a:lin ang="5400000" scaled="1"/>
                      </a:gradFill>
                    </a:ln>
                    <a:latin typeface="리디바탕" panose="020B0600000101010101" pitchFamily="34" charset="-127"/>
                    <a:ea typeface="리디바탕" panose="020B0600000101010101" pitchFamily="34" charset="-127"/>
                  </a:defRPr>
                </a:lvl1pPr>
              </a:lstStyle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‘정당한 </a:t>
                </a:r>
                <a:r>
                  <a:rPr kumimoji="0" lang="ko-KR" altLang="en-US" sz="1800" b="0" i="0" u="none" strike="noStrike" kern="1200" cap="none" spc="0" normalizeH="0" baseline="0" noProof="0" dirty="0" err="1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편의’라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함은 장애인이 장애가 없는 사람과 동등하게 같은 활동에 참여할 수 있도록 </a:t>
                </a:r>
                <a:endParaRPr kumimoji="0" lang="en-US" altLang="ko-KR" sz="1800" b="0" i="0" u="none" strike="noStrike" kern="1200" cap="none" spc="0" normalizeH="0" baseline="0" noProof="0" dirty="0">
                  <a:ln>
                    <a:gradFill>
                      <a:gsLst>
                        <a:gs pos="0">
                          <a:srgbClr val="ACE0FF">
                            <a:lumMod val="5000"/>
                            <a:lumOff val="95000"/>
                            <a:alpha val="0"/>
                          </a:srgbClr>
                        </a:gs>
                        <a:gs pos="100000">
                          <a:prstClr val="white">
                            <a:alpha val="0"/>
                          </a:prstClr>
                        </a:gs>
                      </a:gsLst>
                      <a:lin ang="5400000" scaled="1"/>
                    </a:gradFill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장애인의 성별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장애의 유형 및 정도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특성 등을 고려한 </a:t>
                </a:r>
                <a:endParaRPr kumimoji="0" lang="en-US" altLang="ko-KR" sz="1800" b="0" i="0" u="none" strike="noStrike" kern="1200" cap="none" spc="0" normalizeH="0" baseline="0" noProof="0" dirty="0">
                  <a:ln>
                    <a:gradFill>
                      <a:gsLst>
                        <a:gs pos="0">
                          <a:srgbClr val="ACE0FF">
                            <a:lumMod val="5000"/>
                            <a:lumOff val="95000"/>
                            <a:alpha val="0"/>
                          </a:srgbClr>
                        </a:gs>
                        <a:gs pos="100000">
                          <a:prstClr val="white">
                            <a:alpha val="0"/>
                          </a:prstClr>
                        </a:gs>
                      </a:gsLst>
                      <a:lin ang="5400000" scaled="1"/>
                    </a:gradFill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편의시설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·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설비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·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도구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·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서비스 등 인적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·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물적 제반 수단과 조치를 말한다</a:t>
                </a:r>
                <a:endParaRPr kumimoji="0" lang="en-US" altLang="ko-KR" sz="1800" b="0" i="0" u="none" strike="noStrike" kern="1200" cap="none" spc="0" normalizeH="0" baseline="0" noProof="0" dirty="0">
                  <a:ln>
                    <a:gradFill>
                      <a:gsLst>
                        <a:gs pos="0">
                          <a:srgbClr val="ACE0FF">
                            <a:lumMod val="5000"/>
                            <a:lumOff val="95000"/>
                            <a:alpha val="0"/>
                          </a:srgbClr>
                        </a:gs>
                        <a:gs pos="100000">
                          <a:prstClr val="white">
                            <a:alpha val="0"/>
                          </a:prstClr>
                        </a:gs>
                      </a:gsLst>
                      <a:lin ang="5400000" scaled="1"/>
                    </a:gradFill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0" algn="ctr" defTabSz="914400" rtl="0" eaLnBrk="1" fontAlgn="auto" latinLnBrk="1" hangingPunct="1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-2</a:t>
                </a:r>
                <a:r>
                  <a:rPr kumimoji="0" lang="ko-KR" altLang="en-US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항</a:t>
                </a:r>
                <a:r>
                  <a:rPr kumimoji="0" lang="en-US" altLang="ko-KR" sz="1800" b="0" i="0" u="none" strike="noStrike" kern="1200" cap="none" spc="0" normalizeH="0" baseline="0" noProof="0" dirty="0">
                    <a:ln>
                      <a:gradFill>
                        <a:gsLst>
                          <a:gs pos="0">
                            <a:srgbClr val="ACE0FF">
                              <a:lumMod val="5000"/>
                              <a:lumOff val="95000"/>
                              <a:alpha val="0"/>
                            </a:srgbClr>
                          </a:gs>
                          <a:gs pos="100000">
                            <a:prstClr val="white">
                              <a:alpha val="0"/>
                            </a:prstClr>
                          </a:gs>
                        </a:gsLst>
                        <a:lin ang="5400000" scaled="1"/>
                      </a:gra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-</a:t>
                </a:r>
                <a:endParaRPr kumimoji="0" lang="ko-KR" altLang="en-US" sz="1800" b="0" i="0" u="none" strike="noStrike" kern="1200" cap="none" spc="0" normalizeH="0" baseline="0" noProof="0" dirty="0">
                  <a:ln>
                    <a:gradFill>
                      <a:gsLst>
                        <a:gs pos="0">
                          <a:srgbClr val="ACE0FF">
                            <a:lumMod val="5000"/>
                            <a:lumOff val="95000"/>
                            <a:alpha val="0"/>
                          </a:srgbClr>
                        </a:gs>
                        <a:gs pos="100000">
                          <a:prstClr val="white">
                            <a:alpha val="0"/>
                          </a:prstClr>
                        </a:gs>
                      </a:gsLst>
                      <a:lin ang="5400000" scaled="1"/>
                    </a:gradFill>
                  </a:ln>
                  <a:solidFill>
                    <a:prstClr val="black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8B299D9C-C318-A48C-7EB5-BD0F2C514015}"/>
                  </a:ext>
                </a:extLst>
              </p:cNvPr>
              <p:cNvGrpSpPr/>
              <p:nvPr/>
            </p:nvGrpSpPr>
            <p:grpSpPr>
              <a:xfrm flipV="1">
                <a:off x="876745" y="2764824"/>
                <a:ext cx="201219" cy="134326"/>
                <a:chOff x="-3565174" y="2441748"/>
                <a:chExt cx="2046433" cy="1366124"/>
              </a:xfrm>
              <a:solidFill>
                <a:schemeClr val="accent2">
                  <a:alpha val="40000"/>
                </a:schemeClr>
              </a:solidFill>
            </p:grpSpPr>
            <p:sp>
              <p:nvSpPr>
                <p:cNvPr id="54" name="자유형: 도형 53">
                  <a:extLst>
                    <a:ext uri="{FF2B5EF4-FFF2-40B4-BE49-F238E27FC236}">
                      <a16:creationId xmlns:a16="http://schemas.microsoft.com/office/drawing/2014/main" id="{88A998CA-5072-02BD-33D2-5AABC1178388}"/>
                    </a:ext>
                  </a:extLst>
                </p:cNvPr>
                <p:cNvSpPr/>
                <p:nvPr/>
              </p:nvSpPr>
              <p:spPr>
                <a:xfrm>
                  <a:off x="-3565174" y="2441763"/>
                  <a:ext cx="910752" cy="1366109"/>
                </a:xfrm>
                <a:custGeom>
                  <a:avLst/>
                  <a:gdLst>
                    <a:gd name="connsiteX0" fmla="*/ 455381 w 910752"/>
                    <a:gd name="connsiteY0" fmla="*/ 0 h 1366113"/>
                    <a:gd name="connsiteX1" fmla="*/ 910752 w 910752"/>
                    <a:gd name="connsiteY1" fmla="*/ 455371 h 1366113"/>
                    <a:gd name="connsiteX2" fmla="*/ 455381 w 910752"/>
                    <a:gd name="connsiteY2" fmla="*/ 910742 h 1366113"/>
                    <a:gd name="connsiteX3" fmla="*/ 910752 w 910752"/>
                    <a:gd name="connsiteY3" fmla="*/ 1366113 h 1366113"/>
                    <a:gd name="connsiteX4" fmla="*/ 0 w 910752"/>
                    <a:gd name="connsiteY4" fmla="*/ 455361 h 1366113"/>
                    <a:gd name="connsiteX5" fmla="*/ 10 w 910752"/>
                    <a:gd name="connsiteY5" fmla="*/ 455371 h 1366113"/>
                    <a:gd name="connsiteX6" fmla="*/ 455381 w 910752"/>
                    <a:gd name="connsiteY6" fmla="*/ 0 h 13661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10752" h="1366113">
                      <a:moveTo>
                        <a:pt x="455381" y="0"/>
                      </a:moveTo>
                      <a:cubicBezTo>
                        <a:pt x="707775" y="0"/>
                        <a:pt x="910752" y="202987"/>
                        <a:pt x="910752" y="455371"/>
                      </a:cubicBezTo>
                      <a:cubicBezTo>
                        <a:pt x="910752" y="707765"/>
                        <a:pt x="707765" y="910742"/>
                        <a:pt x="455381" y="910742"/>
                      </a:cubicBezTo>
                      <a:cubicBezTo>
                        <a:pt x="609000" y="1250889"/>
                        <a:pt x="910752" y="1366113"/>
                        <a:pt x="910752" y="1366113"/>
                      </a:cubicBezTo>
                      <a:cubicBezTo>
                        <a:pt x="406003" y="1360641"/>
                        <a:pt x="0" y="954633"/>
                        <a:pt x="0" y="455361"/>
                      </a:cubicBezTo>
                      <a:lnTo>
                        <a:pt x="10" y="455371"/>
                      </a:lnTo>
                      <a:cubicBezTo>
                        <a:pt x="10" y="202977"/>
                        <a:pt x="202997" y="0"/>
                        <a:pt x="45538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55" name="자유형: 도형 54">
                  <a:extLst>
                    <a:ext uri="{FF2B5EF4-FFF2-40B4-BE49-F238E27FC236}">
                      <a16:creationId xmlns:a16="http://schemas.microsoft.com/office/drawing/2014/main" id="{55CD6F09-30A1-B5C7-C0D2-DC6B3468AECF}"/>
                    </a:ext>
                  </a:extLst>
                </p:cNvPr>
                <p:cNvSpPr/>
                <p:nvPr/>
              </p:nvSpPr>
              <p:spPr>
                <a:xfrm>
                  <a:off x="-2429491" y="2441748"/>
                  <a:ext cx="910750" cy="1366113"/>
                </a:xfrm>
                <a:custGeom>
                  <a:avLst/>
                  <a:gdLst>
                    <a:gd name="connsiteX0" fmla="*/ 455381 w 910752"/>
                    <a:gd name="connsiteY0" fmla="*/ 0 h 1366113"/>
                    <a:gd name="connsiteX1" fmla="*/ 910752 w 910752"/>
                    <a:gd name="connsiteY1" fmla="*/ 455371 h 1366113"/>
                    <a:gd name="connsiteX2" fmla="*/ 455381 w 910752"/>
                    <a:gd name="connsiteY2" fmla="*/ 910742 h 1366113"/>
                    <a:gd name="connsiteX3" fmla="*/ 910752 w 910752"/>
                    <a:gd name="connsiteY3" fmla="*/ 1366113 h 1366113"/>
                    <a:gd name="connsiteX4" fmla="*/ 0 w 910752"/>
                    <a:gd name="connsiteY4" fmla="*/ 455361 h 1366113"/>
                    <a:gd name="connsiteX5" fmla="*/ 10 w 910752"/>
                    <a:gd name="connsiteY5" fmla="*/ 455371 h 1366113"/>
                    <a:gd name="connsiteX6" fmla="*/ 455381 w 910752"/>
                    <a:gd name="connsiteY6" fmla="*/ 0 h 13661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10752" h="1366113">
                      <a:moveTo>
                        <a:pt x="455381" y="0"/>
                      </a:moveTo>
                      <a:cubicBezTo>
                        <a:pt x="707775" y="0"/>
                        <a:pt x="910752" y="202987"/>
                        <a:pt x="910752" y="455371"/>
                      </a:cubicBezTo>
                      <a:cubicBezTo>
                        <a:pt x="910752" y="707765"/>
                        <a:pt x="707765" y="910742"/>
                        <a:pt x="455381" y="910742"/>
                      </a:cubicBezTo>
                      <a:cubicBezTo>
                        <a:pt x="609000" y="1250889"/>
                        <a:pt x="910752" y="1366113"/>
                        <a:pt x="910752" y="1366113"/>
                      </a:cubicBezTo>
                      <a:cubicBezTo>
                        <a:pt x="405974" y="1360641"/>
                        <a:pt x="0" y="954633"/>
                        <a:pt x="0" y="455361"/>
                      </a:cubicBezTo>
                      <a:lnTo>
                        <a:pt x="10" y="455371"/>
                      </a:lnTo>
                      <a:cubicBezTo>
                        <a:pt x="10" y="202977"/>
                        <a:pt x="202997" y="0"/>
                        <a:pt x="45538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grpSp>
            <p:nvGrpSpPr>
              <p:cNvPr id="20" name="그룹 19">
                <a:extLst>
                  <a:ext uri="{FF2B5EF4-FFF2-40B4-BE49-F238E27FC236}">
                    <a16:creationId xmlns:a16="http://schemas.microsoft.com/office/drawing/2014/main" id="{B7194C5A-A236-5B84-FB8A-A7B2DE814FFC}"/>
                  </a:ext>
                </a:extLst>
              </p:cNvPr>
              <p:cNvGrpSpPr/>
              <p:nvPr/>
            </p:nvGrpSpPr>
            <p:grpSpPr>
              <a:xfrm rot="10800000" flipV="1">
                <a:off x="8015217" y="2787879"/>
                <a:ext cx="201220" cy="134326"/>
                <a:chOff x="-3545029" y="1143525"/>
                <a:chExt cx="2046446" cy="1366121"/>
              </a:xfrm>
              <a:solidFill>
                <a:schemeClr val="accent2">
                  <a:alpha val="40000"/>
                </a:schemeClr>
              </a:solidFill>
            </p:grpSpPr>
            <p:sp>
              <p:nvSpPr>
                <p:cNvPr id="52" name="자유형: 도형 51">
                  <a:extLst>
                    <a:ext uri="{FF2B5EF4-FFF2-40B4-BE49-F238E27FC236}">
                      <a16:creationId xmlns:a16="http://schemas.microsoft.com/office/drawing/2014/main" id="{6A315554-79DF-0906-ED70-609CAC70C913}"/>
                    </a:ext>
                  </a:extLst>
                </p:cNvPr>
                <p:cNvSpPr/>
                <p:nvPr/>
              </p:nvSpPr>
              <p:spPr>
                <a:xfrm>
                  <a:off x="-3545029" y="1143533"/>
                  <a:ext cx="910750" cy="1366113"/>
                </a:xfrm>
                <a:custGeom>
                  <a:avLst/>
                  <a:gdLst>
                    <a:gd name="connsiteX0" fmla="*/ 455381 w 910752"/>
                    <a:gd name="connsiteY0" fmla="*/ 0 h 1366113"/>
                    <a:gd name="connsiteX1" fmla="*/ 910752 w 910752"/>
                    <a:gd name="connsiteY1" fmla="*/ 455371 h 1366113"/>
                    <a:gd name="connsiteX2" fmla="*/ 455381 w 910752"/>
                    <a:gd name="connsiteY2" fmla="*/ 910742 h 1366113"/>
                    <a:gd name="connsiteX3" fmla="*/ 910752 w 910752"/>
                    <a:gd name="connsiteY3" fmla="*/ 1366113 h 1366113"/>
                    <a:gd name="connsiteX4" fmla="*/ 0 w 910752"/>
                    <a:gd name="connsiteY4" fmla="*/ 455361 h 1366113"/>
                    <a:gd name="connsiteX5" fmla="*/ 10 w 910752"/>
                    <a:gd name="connsiteY5" fmla="*/ 455371 h 1366113"/>
                    <a:gd name="connsiteX6" fmla="*/ 455381 w 910752"/>
                    <a:gd name="connsiteY6" fmla="*/ 0 h 13661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10752" h="1366113">
                      <a:moveTo>
                        <a:pt x="455381" y="0"/>
                      </a:moveTo>
                      <a:cubicBezTo>
                        <a:pt x="707775" y="0"/>
                        <a:pt x="910752" y="202987"/>
                        <a:pt x="910752" y="455371"/>
                      </a:cubicBezTo>
                      <a:cubicBezTo>
                        <a:pt x="910752" y="707765"/>
                        <a:pt x="707765" y="910742"/>
                        <a:pt x="455381" y="910742"/>
                      </a:cubicBezTo>
                      <a:cubicBezTo>
                        <a:pt x="609000" y="1250889"/>
                        <a:pt x="910752" y="1366113"/>
                        <a:pt x="910752" y="1366113"/>
                      </a:cubicBezTo>
                      <a:cubicBezTo>
                        <a:pt x="406003" y="1360641"/>
                        <a:pt x="0" y="954633"/>
                        <a:pt x="0" y="455361"/>
                      </a:cubicBezTo>
                      <a:lnTo>
                        <a:pt x="10" y="455371"/>
                      </a:lnTo>
                      <a:cubicBezTo>
                        <a:pt x="10" y="202977"/>
                        <a:pt x="202997" y="0"/>
                        <a:pt x="45538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626D23C1-9FE9-C891-0B0E-7321A4599C7C}"/>
                    </a:ext>
                  </a:extLst>
                </p:cNvPr>
                <p:cNvSpPr/>
                <p:nvPr/>
              </p:nvSpPr>
              <p:spPr>
                <a:xfrm>
                  <a:off x="-2409334" y="1143525"/>
                  <a:ext cx="910751" cy="1366116"/>
                </a:xfrm>
                <a:custGeom>
                  <a:avLst/>
                  <a:gdLst>
                    <a:gd name="connsiteX0" fmla="*/ 455381 w 910752"/>
                    <a:gd name="connsiteY0" fmla="*/ 0 h 1366113"/>
                    <a:gd name="connsiteX1" fmla="*/ 910752 w 910752"/>
                    <a:gd name="connsiteY1" fmla="*/ 455371 h 1366113"/>
                    <a:gd name="connsiteX2" fmla="*/ 455381 w 910752"/>
                    <a:gd name="connsiteY2" fmla="*/ 910742 h 1366113"/>
                    <a:gd name="connsiteX3" fmla="*/ 910752 w 910752"/>
                    <a:gd name="connsiteY3" fmla="*/ 1366113 h 1366113"/>
                    <a:gd name="connsiteX4" fmla="*/ 0 w 910752"/>
                    <a:gd name="connsiteY4" fmla="*/ 455361 h 1366113"/>
                    <a:gd name="connsiteX5" fmla="*/ 10 w 910752"/>
                    <a:gd name="connsiteY5" fmla="*/ 455371 h 1366113"/>
                    <a:gd name="connsiteX6" fmla="*/ 455381 w 910752"/>
                    <a:gd name="connsiteY6" fmla="*/ 0 h 13661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10752" h="1366113">
                      <a:moveTo>
                        <a:pt x="455381" y="0"/>
                      </a:moveTo>
                      <a:cubicBezTo>
                        <a:pt x="707775" y="0"/>
                        <a:pt x="910752" y="202987"/>
                        <a:pt x="910752" y="455371"/>
                      </a:cubicBezTo>
                      <a:cubicBezTo>
                        <a:pt x="910752" y="707765"/>
                        <a:pt x="707765" y="910742"/>
                        <a:pt x="455381" y="910742"/>
                      </a:cubicBezTo>
                      <a:cubicBezTo>
                        <a:pt x="609000" y="1250889"/>
                        <a:pt x="910752" y="1366113"/>
                        <a:pt x="910752" y="1366113"/>
                      </a:cubicBezTo>
                      <a:cubicBezTo>
                        <a:pt x="405974" y="1360641"/>
                        <a:pt x="0" y="954633"/>
                        <a:pt x="0" y="455361"/>
                      </a:cubicBezTo>
                      <a:lnTo>
                        <a:pt x="10" y="455371"/>
                      </a:lnTo>
                      <a:cubicBezTo>
                        <a:pt x="10" y="202977"/>
                        <a:pt x="202997" y="0"/>
                        <a:pt x="45538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sp>
            <p:nvSpPr>
              <p:cNvPr id="21" name="사각형: 둥근 모서리 20">
                <a:extLst>
                  <a:ext uri="{FF2B5EF4-FFF2-40B4-BE49-F238E27FC236}">
                    <a16:creationId xmlns:a16="http://schemas.microsoft.com/office/drawing/2014/main" id="{7A06A564-F65B-6D04-AD53-30132DB3E7F2}"/>
                  </a:ext>
                </a:extLst>
              </p:cNvPr>
              <p:cNvSpPr/>
              <p:nvPr/>
            </p:nvSpPr>
            <p:spPr>
              <a:xfrm>
                <a:off x="609627" y="4629151"/>
                <a:ext cx="2473945" cy="1921110"/>
              </a:xfrm>
              <a:prstGeom prst="roundRect">
                <a:avLst>
                  <a:gd name="adj" fmla="val 8432"/>
                </a:avLst>
              </a:prstGeom>
              <a:solidFill>
                <a:srgbClr val="A4D7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2" name="사각형: 둥근 모서리 21">
                <a:extLst>
                  <a:ext uri="{FF2B5EF4-FFF2-40B4-BE49-F238E27FC236}">
                    <a16:creationId xmlns:a16="http://schemas.microsoft.com/office/drawing/2014/main" id="{F43B9F13-CC0D-C172-B84C-700E3940120C}"/>
                  </a:ext>
                </a:extLst>
              </p:cNvPr>
              <p:cNvSpPr/>
              <p:nvPr/>
            </p:nvSpPr>
            <p:spPr>
              <a:xfrm>
                <a:off x="3359110" y="4629151"/>
                <a:ext cx="2473945" cy="1921110"/>
              </a:xfrm>
              <a:prstGeom prst="roundRect">
                <a:avLst>
                  <a:gd name="adj" fmla="val 8432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3" name="사각형: 둥근 모서리 22">
                <a:extLst>
                  <a:ext uri="{FF2B5EF4-FFF2-40B4-BE49-F238E27FC236}">
                    <a16:creationId xmlns:a16="http://schemas.microsoft.com/office/drawing/2014/main" id="{7A5D3A90-2876-09AD-1C16-46367EC35856}"/>
                  </a:ext>
                </a:extLst>
              </p:cNvPr>
              <p:cNvSpPr/>
              <p:nvPr/>
            </p:nvSpPr>
            <p:spPr>
              <a:xfrm>
                <a:off x="6060429" y="4629151"/>
                <a:ext cx="2473945" cy="1921110"/>
              </a:xfrm>
              <a:prstGeom prst="roundRect">
                <a:avLst>
                  <a:gd name="adj" fmla="val 8432"/>
                </a:avLst>
              </a:prstGeom>
              <a:solidFill>
                <a:srgbClr val="A4D7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97A06FA9-1A07-F450-4C9A-319D557E24E7}"/>
                  </a:ext>
                </a:extLst>
              </p:cNvPr>
              <p:cNvSpPr txBox="1"/>
              <p:nvPr/>
            </p:nvSpPr>
            <p:spPr>
              <a:xfrm>
                <a:off x="599024" y="5547482"/>
                <a:ext cx="2495151" cy="317471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>
                <a:defPPr>
                  <a:defRPr lang="ko-KR"/>
                </a:defPPr>
                <a:lvl1pPr algn="ctr" defTabSz="914363">
                  <a:defRPr sz="1400" b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공체 Medium" panose="00000600000000000000" pitchFamily="2" charset="-127"/>
                    <a:ea typeface="공체 Medium" panose="00000600000000000000" pitchFamily="2" charset="-127"/>
                    <a:cs typeface="함초롬바탕" panose="02030504000101010101" pitchFamily="18" charset="-127"/>
                  </a:defRPr>
                </a:lvl1pPr>
              </a:lstStyle>
              <a:p>
                <a:pPr marL="0" marR="0" lvl="0" indent="0" algn="ctr" defTabSz="914363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0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물적인 지원</a:t>
                </a:r>
                <a:r>
                  <a:rPr kumimoji="0" lang="en-US" altLang="ko-KR" sz="20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</a:t>
                </a:r>
                <a:r>
                  <a:rPr kumimoji="0" lang="ko-KR" altLang="en-US" sz="20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직무재배치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EFDA8423-E04F-00D9-0B17-E3CBF24FC242}"/>
                  </a:ext>
                </a:extLst>
              </p:cNvPr>
              <p:cNvSpPr txBox="1"/>
              <p:nvPr/>
            </p:nvSpPr>
            <p:spPr>
              <a:xfrm>
                <a:off x="3705604" y="5547482"/>
                <a:ext cx="1732793" cy="317471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>
                <a:defPPr>
                  <a:defRPr lang="ko-KR"/>
                </a:defPPr>
                <a:lvl1pPr algn="ctr" defTabSz="914363">
                  <a:defRPr sz="1400" b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공체 Medium" panose="00000600000000000000" pitchFamily="2" charset="-127"/>
                    <a:ea typeface="공체 Medium" panose="00000600000000000000" pitchFamily="2" charset="-127"/>
                    <a:cs typeface="함초롬바탕" panose="02030504000101010101" pitchFamily="18" charset="-127"/>
                  </a:defRPr>
                </a:lvl1pPr>
              </a:lstStyle>
              <a:p>
                <a:pPr marL="0" marR="0" lvl="0" indent="0" algn="ctr" defTabSz="914363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0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인적지원 서비스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4EF5356-DBF0-078D-C1B8-48272D59E449}"/>
                  </a:ext>
                </a:extLst>
              </p:cNvPr>
              <p:cNvSpPr txBox="1"/>
              <p:nvPr/>
            </p:nvSpPr>
            <p:spPr>
              <a:xfrm>
                <a:off x="6753652" y="5547482"/>
                <a:ext cx="1087495" cy="317471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>
                <a:defPPr>
                  <a:defRPr lang="ko-KR"/>
                </a:defPPr>
                <a:lvl1pPr algn="ctr" defTabSz="914363">
                  <a:defRPr sz="1400" b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공체 Medium" panose="00000600000000000000" pitchFamily="2" charset="-127"/>
                    <a:ea typeface="공체 Medium" panose="00000600000000000000" pitchFamily="2" charset="-127"/>
                    <a:cs typeface="함초롬바탕" panose="02030504000101010101" pitchFamily="18" charset="-127"/>
                  </a:defRPr>
                </a:lvl1pPr>
              </a:lstStyle>
              <a:p>
                <a:pPr marL="0" marR="0" lvl="0" indent="0" algn="ctr" defTabSz="914363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0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제도개선 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F210CC8-CD87-CD41-1A59-F1F50CC0FD3B}"/>
                  </a:ext>
                </a:extLst>
              </p:cNvPr>
              <p:cNvSpPr txBox="1"/>
              <p:nvPr/>
            </p:nvSpPr>
            <p:spPr>
              <a:xfrm>
                <a:off x="846316" y="5889586"/>
                <a:ext cx="2000570" cy="4639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 algn="ctr">
                  <a:defRPr sz="160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공체 Medium" panose="00000600000000000000" pitchFamily="2" charset="-127"/>
                    <a:ea typeface="공체 Medium" panose="00000600000000000000" pitchFamily="2" charset="-127"/>
                    <a:cs typeface="함초롬바탕" panose="02030504000101010101" pitchFamily="18" charset="-127"/>
                  </a:defRPr>
                </a:lvl1pPr>
              </a:lstStyle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시설장비의 설치나 개조</a:t>
                </a:r>
                <a:r>
                  <a:rPr kumimoji="0" lang="en-US" altLang="ko-KR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, </a:t>
                </a:r>
              </a:p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LINE Seed Sans KR Regular" panose="020B0603020203020204" pitchFamily="50" charset="-127"/>
                  </a:rPr>
                  <a:t>출입구 및 경사로 설치</a:t>
                </a:r>
                <a:endParaRPr kumimoji="0" lang="en-US" altLang="ko-KR" b="0" i="0" u="none" strike="noStrike" kern="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LINE Seed Sans KR Regular" panose="020B0603020203020204" pitchFamily="50" charset="-127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A0E79D7C-52AA-E790-8C90-275F81237627}"/>
                  </a:ext>
                </a:extLst>
              </p:cNvPr>
              <p:cNvSpPr txBox="1"/>
              <p:nvPr/>
            </p:nvSpPr>
            <p:spPr>
              <a:xfrm>
                <a:off x="3605370" y="5889586"/>
                <a:ext cx="1933258" cy="4639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 algn="ctr">
                  <a:defRPr sz="1200" kern="0" spc="-5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공체 Light" panose="00000300000000000000" pitchFamily="2" charset="-127"/>
                    <a:ea typeface="공체 Light" panose="000003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직무조정</a:t>
                </a:r>
                <a:r>
                  <a:rPr kumimoji="0" lang="en-US" altLang="ko-KR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</a:t>
                </a:r>
              </a:p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b="0" i="0" u="none" strike="noStrike" kern="0" cap="none" spc="-50" normalizeH="0" baseline="0" noProof="0" dirty="0" err="1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수어통역</a:t>
                </a:r>
                <a:r>
                  <a:rPr kumimoji="0" lang="en-US" altLang="ko-KR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·</a:t>
                </a:r>
                <a:r>
                  <a:rPr kumimoji="0" lang="ko-KR" altLang="en-US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훈련 보조인력</a:t>
                </a:r>
                <a:endParaRPr kumimoji="0" lang="en-US" altLang="ko-KR" sz="1600" b="0" i="0" u="none" strike="noStrike" kern="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6C1A1BE4-8FF4-B690-DF99-9FCB39CE1DAA}"/>
                  </a:ext>
                </a:extLst>
              </p:cNvPr>
              <p:cNvSpPr txBox="1"/>
              <p:nvPr/>
            </p:nvSpPr>
            <p:spPr>
              <a:xfrm>
                <a:off x="6588308" y="5889586"/>
                <a:ext cx="1418191" cy="4639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 algn="ctr">
                  <a:defRPr sz="1200" kern="0" spc="-5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공체 Light" panose="00000300000000000000" pitchFamily="2" charset="-127"/>
                    <a:ea typeface="공체 Light" panose="000003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휴가제도나</a:t>
                </a:r>
                <a:br>
                  <a:rPr kumimoji="0" lang="en-US" altLang="ko-KR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kumimoji="0" lang="ko-KR" altLang="en-US" sz="1600" b="0" i="0" u="none" strike="noStrike" kern="0" cap="none" spc="-5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작업장 방침 변경</a:t>
                </a:r>
                <a:endParaRPr kumimoji="0" lang="en-US" altLang="ko-KR" sz="1600" b="0" i="0" u="none" strike="noStrike" kern="0" cap="none" spc="-5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D09B1B45-E80B-B26D-CAF8-10ED486476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5382" y="2648823"/>
                <a:ext cx="8297153" cy="0"/>
              </a:xfrm>
              <a:prstGeom prst="line">
                <a:avLst/>
              </a:prstGeom>
              <a:ln w="19050">
                <a:solidFill>
                  <a:srgbClr val="A4D0ED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그룹 30">
                <a:extLst>
                  <a:ext uri="{FF2B5EF4-FFF2-40B4-BE49-F238E27FC236}">
                    <a16:creationId xmlns:a16="http://schemas.microsoft.com/office/drawing/2014/main" id="{044FE6D3-163C-544E-D7CC-2F729CC72EBE}"/>
                  </a:ext>
                </a:extLst>
              </p:cNvPr>
              <p:cNvGrpSpPr/>
              <p:nvPr/>
            </p:nvGrpSpPr>
            <p:grpSpPr>
              <a:xfrm>
                <a:off x="4278766" y="4832784"/>
                <a:ext cx="586465" cy="596554"/>
                <a:chOff x="9395320" y="1722865"/>
                <a:chExt cx="4457929" cy="4534618"/>
              </a:xfrm>
            </p:grpSpPr>
            <p:sp>
              <p:nvSpPr>
                <p:cNvPr id="47" name="자유형: 도형 46">
                  <a:extLst>
                    <a:ext uri="{FF2B5EF4-FFF2-40B4-BE49-F238E27FC236}">
                      <a16:creationId xmlns:a16="http://schemas.microsoft.com/office/drawing/2014/main" id="{5885428B-CE6F-DFA8-BFFA-6735F94EC6BE}"/>
                    </a:ext>
                  </a:extLst>
                </p:cNvPr>
                <p:cNvSpPr/>
                <p:nvPr/>
              </p:nvSpPr>
              <p:spPr>
                <a:xfrm>
                  <a:off x="9502140" y="1805940"/>
                  <a:ext cx="4290060" cy="4389120"/>
                </a:xfrm>
                <a:custGeom>
                  <a:avLst/>
                  <a:gdLst>
                    <a:gd name="connsiteX0" fmla="*/ 1615440 w 4290060"/>
                    <a:gd name="connsiteY0" fmla="*/ 7620 h 4389120"/>
                    <a:gd name="connsiteX1" fmla="*/ 1501140 w 4290060"/>
                    <a:gd name="connsiteY1" fmla="*/ 7620 h 4389120"/>
                    <a:gd name="connsiteX2" fmla="*/ 1005840 w 4290060"/>
                    <a:gd name="connsiteY2" fmla="*/ 419100 h 4389120"/>
                    <a:gd name="connsiteX3" fmla="*/ 891540 w 4290060"/>
                    <a:gd name="connsiteY3" fmla="*/ 944880 h 4389120"/>
                    <a:gd name="connsiteX4" fmla="*/ 876300 w 4290060"/>
                    <a:gd name="connsiteY4" fmla="*/ 1341120 h 4389120"/>
                    <a:gd name="connsiteX5" fmla="*/ 1379220 w 4290060"/>
                    <a:gd name="connsiteY5" fmla="*/ 2034540 h 4389120"/>
                    <a:gd name="connsiteX6" fmla="*/ 1508760 w 4290060"/>
                    <a:gd name="connsiteY6" fmla="*/ 2087880 h 4389120"/>
                    <a:gd name="connsiteX7" fmla="*/ 800100 w 4290060"/>
                    <a:gd name="connsiteY7" fmla="*/ 2324100 h 4389120"/>
                    <a:gd name="connsiteX8" fmla="*/ 243840 w 4290060"/>
                    <a:gd name="connsiteY8" fmla="*/ 2994660 h 4389120"/>
                    <a:gd name="connsiteX9" fmla="*/ 0 w 4290060"/>
                    <a:gd name="connsiteY9" fmla="*/ 3665220 h 4389120"/>
                    <a:gd name="connsiteX10" fmla="*/ 15240 w 4290060"/>
                    <a:gd name="connsiteY10" fmla="*/ 3954780 h 4389120"/>
                    <a:gd name="connsiteX11" fmla="*/ 2491740 w 4290060"/>
                    <a:gd name="connsiteY11" fmla="*/ 3916680 h 4389120"/>
                    <a:gd name="connsiteX12" fmla="*/ 2674620 w 4290060"/>
                    <a:gd name="connsiteY12" fmla="*/ 4130040 h 4389120"/>
                    <a:gd name="connsiteX13" fmla="*/ 2750820 w 4290060"/>
                    <a:gd name="connsiteY13" fmla="*/ 4389120 h 4389120"/>
                    <a:gd name="connsiteX14" fmla="*/ 3238500 w 4290060"/>
                    <a:gd name="connsiteY14" fmla="*/ 4191000 h 4389120"/>
                    <a:gd name="connsiteX15" fmla="*/ 3573780 w 4290060"/>
                    <a:gd name="connsiteY15" fmla="*/ 4358640 h 4389120"/>
                    <a:gd name="connsiteX16" fmla="*/ 3825240 w 4290060"/>
                    <a:gd name="connsiteY16" fmla="*/ 4069080 h 4389120"/>
                    <a:gd name="connsiteX17" fmla="*/ 3985260 w 4290060"/>
                    <a:gd name="connsiteY17" fmla="*/ 3855720 h 4389120"/>
                    <a:gd name="connsiteX18" fmla="*/ 4198620 w 4290060"/>
                    <a:gd name="connsiteY18" fmla="*/ 3840480 h 4389120"/>
                    <a:gd name="connsiteX19" fmla="*/ 4259580 w 4290060"/>
                    <a:gd name="connsiteY19" fmla="*/ 3642360 h 4389120"/>
                    <a:gd name="connsiteX20" fmla="*/ 4069080 w 4290060"/>
                    <a:gd name="connsiteY20" fmla="*/ 3276600 h 4389120"/>
                    <a:gd name="connsiteX21" fmla="*/ 4290060 w 4290060"/>
                    <a:gd name="connsiteY21" fmla="*/ 2956560 h 4389120"/>
                    <a:gd name="connsiteX22" fmla="*/ 4152900 w 4290060"/>
                    <a:gd name="connsiteY22" fmla="*/ 2766060 h 4389120"/>
                    <a:gd name="connsiteX23" fmla="*/ 3992880 w 4290060"/>
                    <a:gd name="connsiteY23" fmla="*/ 2659380 h 4389120"/>
                    <a:gd name="connsiteX24" fmla="*/ 3611880 w 4290060"/>
                    <a:gd name="connsiteY24" fmla="*/ 2232660 h 4389120"/>
                    <a:gd name="connsiteX25" fmla="*/ 3329940 w 4290060"/>
                    <a:gd name="connsiteY25" fmla="*/ 2362200 h 4389120"/>
                    <a:gd name="connsiteX26" fmla="*/ 3063240 w 4290060"/>
                    <a:gd name="connsiteY26" fmla="*/ 2286000 h 4389120"/>
                    <a:gd name="connsiteX27" fmla="*/ 2834640 w 4290060"/>
                    <a:gd name="connsiteY27" fmla="*/ 2225040 h 4389120"/>
                    <a:gd name="connsiteX28" fmla="*/ 1988820 w 4290060"/>
                    <a:gd name="connsiteY28" fmla="*/ 2034540 h 4389120"/>
                    <a:gd name="connsiteX29" fmla="*/ 2598420 w 4290060"/>
                    <a:gd name="connsiteY29" fmla="*/ 1790700 h 4389120"/>
                    <a:gd name="connsiteX30" fmla="*/ 2865120 w 4290060"/>
                    <a:gd name="connsiteY30" fmla="*/ 1409700 h 4389120"/>
                    <a:gd name="connsiteX31" fmla="*/ 2849880 w 4290060"/>
                    <a:gd name="connsiteY31" fmla="*/ 716280 h 4389120"/>
                    <a:gd name="connsiteX32" fmla="*/ 2438400 w 4290060"/>
                    <a:gd name="connsiteY32" fmla="*/ 220980 h 4389120"/>
                    <a:gd name="connsiteX33" fmla="*/ 1775460 w 4290060"/>
                    <a:gd name="connsiteY33" fmla="*/ 0 h 4389120"/>
                    <a:gd name="connsiteX34" fmla="*/ 1668780 w 4290060"/>
                    <a:gd name="connsiteY34" fmla="*/ 0 h 4389120"/>
                    <a:gd name="connsiteX35" fmla="*/ 1615440 w 4290060"/>
                    <a:gd name="connsiteY35" fmla="*/ 7620 h 4389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4290060" h="4389120">
                      <a:moveTo>
                        <a:pt x="1615440" y="7620"/>
                      </a:moveTo>
                      <a:lnTo>
                        <a:pt x="1501140" y="7620"/>
                      </a:lnTo>
                      <a:lnTo>
                        <a:pt x="1005840" y="419100"/>
                      </a:lnTo>
                      <a:lnTo>
                        <a:pt x="891540" y="944880"/>
                      </a:lnTo>
                      <a:lnTo>
                        <a:pt x="876300" y="1341120"/>
                      </a:lnTo>
                      <a:lnTo>
                        <a:pt x="1379220" y="2034540"/>
                      </a:lnTo>
                      <a:lnTo>
                        <a:pt x="1508760" y="2087880"/>
                      </a:lnTo>
                      <a:lnTo>
                        <a:pt x="800100" y="2324100"/>
                      </a:lnTo>
                      <a:lnTo>
                        <a:pt x="243840" y="2994660"/>
                      </a:lnTo>
                      <a:lnTo>
                        <a:pt x="0" y="3665220"/>
                      </a:lnTo>
                      <a:lnTo>
                        <a:pt x="15240" y="3954780"/>
                      </a:lnTo>
                      <a:lnTo>
                        <a:pt x="2491740" y="3916680"/>
                      </a:lnTo>
                      <a:lnTo>
                        <a:pt x="2674620" y="4130040"/>
                      </a:lnTo>
                      <a:lnTo>
                        <a:pt x="2750820" y="4389120"/>
                      </a:lnTo>
                      <a:lnTo>
                        <a:pt x="3238500" y="4191000"/>
                      </a:lnTo>
                      <a:lnTo>
                        <a:pt x="3573780" y="4358640"/>
                      </a:lnTo>
                      <a:lnTo>
                        <a:pt x="3825240" y="4069080"/>
                      </a:lnTo>
                      <a:lnTo>
                        <a:pt x="3985260" y="3855720"/>
                      </a:lnTo>
                      <a:lnTo>
                        <a:pt x="4198620" y="3840480"/>
                      </a:lnTo>
                      <a:lnTo>
                        <a:pt x="4259580" y="3642360"/>
                      </a:lnTo>
                      <a:lnTo>
                        <a:pt x="4069080" y="3276600"/>
                      </a:lnTo>
                      <a:lnTo>
                        <a:pt x="4290060" y="2956560"/>
                      </a:lnTo>
                      <a:lnTo>
                        <a:pt x="4152900" y="2766060"/>
                      </a:lnTo>
                      <a:lnTo>
                        <a:pt x="3992880" y="2659380"/>
                      </a:lnTo>
                      <a:lnTo>
                        <a:pt x="3611880" y="2232660"/>
                      </a:lnTo>
                      <a:lnTo>
                        <a:pt x="3329940" y="2362200"/>
                      </a:lnTo>
                      <a:lnTo>
                        <a:pt x="3063240" y="2286000"/>
                      </a:lnTo>
                      <a:lnTo>
                        <a:pt x="2834640" y="2225040"/>
                      </a:lnTo>
                      <a:lnTo>
                        <a:pt x="1988820" y="2034540"/>
                      </a:lnTo>
                      <a:lnTo>
                        <a:pt x="2598420" y="1790700"/>
                      </a:lnTo>
                      <a:lnTo>
                        <a:pt x="2865120" y="1409700"/>
                      </a:lnTo>
                      <a:lnTo>
                        <a:pt x="2849880" y="716280"/>
                      </a:lnTo>
                      <a:lnTo>
                        <a:pt x="2438400" y="220980"/>
                      </a:lnTo>
                      <a:lnTo>
                        <a:pt x="1775460" y="0"/>
                      </a:lnTo>
                      <a:lnTo>
                        <a:pt x="1668780" y="0"/>
                      </a:lnTo>
                      <a:lnTo>
                        <a:pt x="1615440" y="762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48" name="타원 47">
                  <a:extLst>
                    <a:ext uri="{FF2B5EF4-FFF2-40B4-BE49-F238E27FC236}">
                      <a16:creationId xmlns:a16="http://schemas.microsoft.com/office/drawing/2014/main" id="{195985D5-B774-B4CC-D105-2013D6C1999F}"/>
                    </a:ext>
                  </a:extLst>
                </p:cNvPr>
                <p:cNvSpPr/>
                <p:nvPr/>
              </p:nvSpPr>
              <p:spPr>
                <a:xfrm>
                  <a:off x="12289816" y="4694002"/>
                  <a:ext cx="828044" cy="828044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grpSp>
              <p:nvGrpSpPr>
                <p:cNvPr id="49" name="그룹 48">
                  <a:extLst>
                    <a:ext uri="{FF2B5EF4-FFF2-40B4-BE49-F238E27FC236}">
                      <a16:creationId xmlns:a16="http://schemas.microsoft.com/office/drawing/2014/main" id="{20885E19-3E63-27F6-3EDD-41FA5089121B}"/>
                    </a:ext>
                  </a:extLst>
                </p:cNvPr>
                <p:cNvGrpSpPr/>
                <p:nvPr/>
              </p:nvGrpSpPr>
              <p:grpSpPr>
                <a:xfrm>
                  <a:off x="9395320" y="1722865"/>
                  <a:ext cx="4457929" cy="4534618"/>
                  <a:chOff x="10593951" y="168179"/>
                  <a:chExt cx="4457929" cy="4534618"/>
                </a:xfrm>
              </p:grpSpPr>
              <p:sp>
                <p:nvSpPr>
                  <p:cNvPr id="50" name="자유형: 도형 49">
                    <a:extLst>
                      <a:ext uri="{FF2B5EF4-FFF2-40B4-BE49-F238E27FC236}">
                        <a16:creationId xmlns:a16="http://schemas.microsoft.com/office/drawing/2014/main" id="{A5FC862A-AE16-93CA-8F83-D98AE72C176B}"/>
                      </a:ext>
                    </a:extLst>
                  </p:cNvPr>
                  <p:cNvSpPr/>
                  <p:nvPr/>
                </p:nvSpPr>
                <p:spPr>
                  <a:xfrm>
                    <a:off x="10593951" y="168179"/>
                    <a:ext cx="4457929" cy="4534618"/>
                  </a:xfrm>
                  <a:custGeom>
                    <a:avLst/>
                    <a:gdLst>
                      <a:gd name="connsiteX0" fmla="*/ 4305056 w 4457929"/>
                      <a:gd name="connsiteY0" fmla="*/ 3393072 h 4534618"/>
                      <a:gd name="connsiteX1" fmla="*/ 4432075 w 4457929"/>
                      <a:gd name="connsiteY1" fmla="*/ 3147947 h 4534618"/>
                      <a:gd name="connsiteX2" fmla="*/ 4454502 w 4457929"/>
                      <a:gd name="connsiteY2" fmla="*/ 3057324 h 4534618"/>
                      <a:gd name="connsiteX3" fmla="*/ 4359859 w 4457929"/>
                      <a:gd name="connsiteY3" fmla="*/ 2823377 h 4534618"/>
                      <a:gd name="connsiteX4" fmla="*/ 4280525 w 4457929"/>
                      <a:gd name="connsiteY4" fmla="*/ 2774009 h 4534618"/>
                      <a:gd name="connsiteX5" fmla="*/ 4018873 w 4457929"/>
                      <a:gd name="connsiteY5" fmla="*/ 2686179 h 4534618"/>
                      <a:gd name="connsiteX6" fmla="*/ 3934947 w 4457929"/>
                      <a:gd name="connsiteY6" fmla="*/ 2423038 h 4534618"/>
                      <a:gd name="connsiteX7" fmla="*/ 3886764 w 4457929"/>
                      <a:gd name="connsiteY7" fmla="*/ 2342900 h 4534618"/>
                      <a:gd name="connsiteX8" fmla="*/ 3654464 w 4457929"/>
                      <a:gd name="connsiteY8" fmla="*/ 2244733 h 4534618"/>
                      <a:gd name="connsiteX9" fmla="*/ 3629665 w 4457929"/>
                      <a:gd name="connsiteY9" fmla="*/ 2241021 h 4534618"/>
                      <a:gd name="connsiteX10" fmla="*/ 3563497 w 4457929"/>
                      <a:gd name="connsiteY10" fmla="*/ 2265819 h 4534618"/>
                      <a:gd name="connsiteX11" fmla="*/ 3317921 w 4457929"/>
                      <a:gd name="connsiteY11" fmla="*/ 2388587 h 4534618"/>
                      <a:gd name="connsiteX12" fmla="*/ 3316429 w 4457929"/>
                      <a:gd name="connsiteY12" fmla="*/ 2388549 h 4534618"/>
                      <a:gd name="connsiteX13" fmla="*/ 3071305 w 4457929"/>
                      <a:gd name="connsiteY13" fmla="*/ 2261793 h 4534618"/>
                      <a:gd name="connsiteX14" fmla="*/ 3004102 w 4457929"/>
                      <a:gd name="connsiteY14" fmla="*/ 2235961 h 4534618"/>
                      <a:gd name="connsiteX15" fmla="*/ 2980604 w 4457929"/>
                      <a:gd name="connsiteY15" fmla="*/ 2239405 h 4534618"/>
                      <a:gd name="connsiteX16" fmla="*/ 2844708 w 4457929"/>
                      <a:gd name="connsiteY16" fmla="*/ 2294285 h 4534618"/>
                      <a:gd name="connsiteX17" fmla="*/ 2424960 w 4457929"/>
                      <a:gd name="connsiteY17" fmla="*/ 2136463 h 4534618"/>
                      <a:gd name="connsiteX18" fmla="*/ 3073060 w 4457929"/>
                      <a:gd name="connsiteY18" fmla="*/ 1121087 h 4534618"/>
                      <a:gd name="connsiteX19" fmla="*/ 1952071 w 4457929"/>
                      <a:gd name="connsiteY19" fmla="*/ 0 h 4534618"/>
                      <a:gd name="connsiteX20" fmla="*/ 831082 w 4457929"/>
                      <a:gd name="connsiteY20" fmla="*/ 1121185 h 4534618"/>
                      <a:gd name="connsiteX21" fmla="*/ 1477997 w 4457929"/>
                      <a:gd name="connsiteY21" fmla="*/ 2135875 h 4534618"/>
                      <a:gd name="connsiteX22" fmla="*/ 0 w 4457929"/>
                      <a:gd name="connsiteY22" fmla="*/ 4029761 h 4534618"/>
                      <a:gd name="connsiteX23" fmla="*/ 24072 w 4457929"/>
                      <a:gd name="connsiteY23" fmla="*/ 4087970 h 4534618"/>
                      <a:gd name="connsiteX24" fmla="*/ 82280 w 4457929"/>
                      <a:gd name="connsiteY24" fmla="*/ 4112041 h 4534618"/>
                      <a:gd name="connsiteX25" fmla="*/ 2620426 w 4457929"/>
                      <a:gd name="connsiteY25" fmla="*/ 4112041 h 4534618"/>
                      <a:gd name="connsiteX26" fmla="*/ 2681888 w 4457929"/>
                      <a:gd name="connsiteY26" fmla="*/ 4347398 h 4534618"/>
                      <a:gd name="connsiteX27" fmla="*/ 2730070 w 4457929"/>
                      <a:gd name="connsiteY27" fmla="*/ 4427498 h 4534618"/>
                      <a:gd name="connsiteX28" fmla="*/ 2962527 w 4457929"/>
                      <a:gd name="connsiteY28" fmla="*/ 4525547 h 4534618"/>
                      <a:gd name="connsiteX29" fmla="*/ 2987364 w 4457929"/>
                      <a:gd name="connsiteY29" fmla="*/ 4529260 h 4534618"/>
                      <a:gd name="connsiteX30" fmla="*/ 3053533 w 4457929"/>
                      <a:gd name="connsiteY30" fmla="*/ 4504576 h 4534618"/>
                      <a:gd name="connsiteX31" fmla="*/ 3299530 w 4457929"/>
                      <a:gd name="connsiteY31" fmla="*/ 4381690 h 4534618"/>
                      <a:gd name="connsiteX32" fmla="*/ 3300678 w 4457929"/>
                      <a:gd name="connsiteY32" fmla="*/ 4381690 h 4534618"/>
                      <a:gd name="connsiteX33" fmla="*/ 3545763 w 4457929"/>
                      <a:gd name="connsiteY33" fmla="*/ 4508710 h 4534618"/>
                      <a:gd name="connsiteX34" fmla="*/ 3612966 w 4457929"/>
                      <a:gd name="connsiteY34" fmla="*/ 4534619 h 4534618"/>
                      <a:gd name="connsiteX35" fmla="*/ 3636463 w 4457929"/>
                      <a:gd name="connsiteY35" fmla="*/ 4531174 h 4534618"/>
                      <a:gd name="connsiteX36" fmla="*/ 3870409 w 4457929"/>
                      <a:gd name="connsiteY36" fmla="*/ 4436418 h 4534618"/>
                      <a:gd name="connsiteX37" fmla="*/ 3919854 w 4457929"/>
                      <a:gd name="connsiteY37" fmla="*/ 4357045 h 4534618"/>
                      <a:gd name="connsiteX38" fmla="*/ 4007800 w 4457929"/>
                      <a:gd name="connsiteY38" fmla="*/ 4095392 h 4534618"/>
                      <a:gd name="connsiteX39" fmla="*/ 4269873 w 4457929"/>
                      <a:gd name="connsiteY39" fmla="*/ 4011926 h 4534618"/>
                      <a:gd name="connsiteX40" fmla="*/ 4271634 w 4457929"/>
                      <a:gd name="connsiteY40" fmla="*/ 4011926 h 4534618"/>
                      <a:gd name="connsiteX41" fmla="*/ 4350968 w 4457929"/>
                      <a:gd name="connsiteY41" fmla="*/ 3963859 h 4534618"/>
                      <a:gd name="connsiteX42" fmla="*/ 4449165 w 4457929"/>
                      <a:gd name="connsiteY42" fmla="*/ 3731520 h 4534618"/>
                      <a:gd name="connsiteX43" fmla="*/ 4428193 w 4457929"/>
                      <a:gd name="connsiteY43" fmla="*/ 3640513 h 4534618"/>
                      <a:gd name="connsiteX44" fmla="*/ 4305043 w 4457929"/>
                      <a:gd name="connsiteY44" fmla="*/ 3393057 h 4534618"/>
                      <a:gd name="connsiteX45" fmla="*/ 1275778 w 4457929"/>
                      <a:gd name="connsiteY45" fmla="*/ 1797509 h 4534618"/>
                      <a:gd name="connsiteX46" fmla="*/ 995639 w 4457929"/>
                      <a:gd name="connsiteY46" fmla="*/ 1121202 h 4534618"/>
                      <a:gd name="connsiteX47" fmla="*/ 1275778 w 4457929"/>
                      <a:gd name="connsiteY47" fmla="*/ 444896 h 4534618"/>
                      <a:gd name="connsiteX48" fmla="*/ 1952046 w 4457929"/>
                      <a:gd name="connsiteY48" fmla="*/ 164756 h 4534618"/>
                      <a:gd name="connsiteX49" fmla="*/ 2628352 w 4457929"/>
                      <a:gd name="connsiteY49" fmla="*/ 444896 h 4534618"/>
                      <a:gd name="connsiteX50" fmla="*/ 2908492 w 4457929"/>
                      <a:gd name="connsiteY50" fmla="*/ 1121202 h 4534618"/>
                      <a:gd name="connsiteX51" fmla="*/ 2628352 w 4457929"/>
                      <a:gd name="connsiteY51" fmla="*/ 1797509 h 4534618"/>
                      <a:gd name="connsiteX52" fmla="*/ 1952046 w 4457929"/>
                      <a:gd name="connsiteY52" fmla="*/ 2077609 h 4534618"/>
                      <a:gd name="connsiteX53" fmla="*/ 1275778 w 4457929"/>
                      <a:gd name="connsiteY53" fmla="*/ 1797509 h 4534618"/>
                      <a:gd name="connsiteX54" fmla="*/ 688175 w 4457929"/>
                      <a:gd name="connsiteY54" fmla="*/ 2765741 h 4534618"/>
                      <a:gd name="connsiteX55" fmla="*/ 1952007 w 4457929"/>
                      <a:gd name="connsiteY55" fmla="*/ 2242240 h 4534618"/>
                      <a:gd name="connsiteX56" fmla="*/ 2698500 w 4457929"/>
                      <a:gd name="connsiteY56" fmla="*/ 2406000 h 4534618"/>
                      <a:gd name="connsiteX57" fmla="*/ 2697237 w 4457929"/>
                      <a:gd name="connsiteY57" fmla="*/ 2413424 h 4534618"/>
                      <a:gd name="connsiteX58" fmla="*/ 2609446 w 4457929"/>
                      <a:gd name="connsiteY58" fmla="*/ 2675194 h 4534618"/>
                      <a:gd name="connsiteX59" fmla="*/ 2347176 w 4457929"/>
                      <a:gd name="connsiteY59" fmla="*/ 2758929 h 4534618"/>
                      <a:gd name="connsiteX60" fmla="*/ 2346411 w 4457929"/>
                      <a:gd name="connsiteY60" fmla="*/ 2758929 h 4534618"/>
                      <a:gd name="connsiteX61" fmla="*/ 2345837 w 4457929"/>
                      <a:gd name="connsiteY61" fmla="*/ 2758891 h 4534618"/>
                      <a:gd name="connsiteX62" fmla="*/ 2266350 w 4457929"/>
                      <a:gd name="connsiteY62" fmla="*/ 2807073 h 4534618"/>
                      <a:gd name="connsiteX63" fmla="*/ 2168075 w 4457929"/>
                      <a:gd name="connsiteY63" fmla="*/ 3039491 h 4534618"/>
                      <a:gd name="connsiteX64" fmla="*/ 2189085 w 4457929"/>
                      <a:gd name="connsiteY64" fmla="*/ 3130459 h 4534618"/>
                      <a:gd name="connsiteX65" fmla="*/ 2312156 w 4457929"/>
                      <a:gd name="connsiteY65" fmla="*/ 3377455 h 4534618"/>
                      <a:gd name="connsiteX66" fmla="*/ 2185254 w 4457929"/>
                      <a:gd name="connsiteY66" fmla="*/ 3622579 h 4534618"/>
                      <a:gd name="connsiteX67" fmla="*/ 2162866 w 4457929"/>
                      <a:gd name="connsiteY67" fmla="*/ 3713280 h 4534618"/>
                      <a:gd name="connsiteX68" fmla="*/ 2257508 w 4457929"/>
                      <a:gd name="connsiteY68" fmla="*/ 3947226 h 4534618"/>
                      <a:gd name="connsiteX69" fmla="*/ 2257737 w 4457929"/>
                      <a:gd name="connsiteY69" fmla="*/ 3947493 h 4534618"/>
                      <a:gd name="connsiteX70" fmla="*/ 166635 w 4457929"/>
                      <a:gd name="connsiteY70" fmla="*/ 3947455 h 4534618"/>
                      <a:gd name="connsiteX71" fmla="*/ 688137 w 4457929"/>
                      <a:gd name="connsiteY71" fmla="*/ 2765724 h 4534618"/>
                      <a:gd name="connsiteX72" fmla="*/ 4276281 w 4457929"/>
                      <a:gd name="connsiteY72" fmla="*/ 3717553 h 4534618"/>
                      <a:gd name="connsiteX73" fmla="*/ 4220598 w 4457929"/>
                      <a:gd name="connsiteY73" fmla="*/ 3849276 h 4534618"/>
                      <a:gd name="connsiteX74" fmla="*/ 3892012 w 4457929"/>
                      <a:gd name="connsiteY74" fmla="*/ 3978324 h 4534618"/>
                      <a:gd name="connsiteX75" fmla="*/ 3757987 w 4457929"/>
                      <a:gd name="connsiteY75" fmla="*/ 4304382 h 4534618"/>
                      <a:gd name="connsiteX76" fmla="*/ 3625226 w 4457929"/>
                      <a:gd name="connsiteY76" fmla="*/ 4358152 h 4534618"/>
                      <a:gd name="connsiteX77" fmla="*/ 3299549 w 4457929"/>
                      <a:gd name="connsiteY77" fmla="*/ 4217093 h 4534618"/>
                      <a:gd name="connsiteX78" fmla="*/ 2976469 w 4457929"/>
                      <a:gd name="connsiteY78" fmla="*/ 4352832 h 4534618"/>
                      <a:gd name="connsiteX79" fmla="*/ 2844589 w 4457929"/>
                      <a:gd name="connsiteY79" fmla="*/ 4297187 h 4534618"/>
                      <a:gd name="connsiteX80" fmla="*/ 2715776 w 4457929"/>
                      <a:gd name="connsiteY80" fmla="*/ 3969179 h 4534618"/>
                      <a:gd name="connsiteX81" fmla="*/ 2389443 w 4457929"/>
                      <a:gd name="connsiteY81" fmla="*/ 3834664 h 4534618"/>
                      <a:gd name="connsiteX82" fmla="*/ 2335750 w 4457929"/>
                      <a:gd name="connsiteY82" fmla="*/ 3701942 h 4534618"/>
                      <a:gd name="connsiteX83" fmla="*/ 2476702 w 4457929"/>
                      <a:gd name="connsiteY83" fmla="*/ 3378441 h 4534618"/>
                      <a:gd name="connsiteX84" fmla="*/ 2340845 w 4457929"/>
                      <a:gd name="connsiteY84" fmla="*/ 3053293 h 4534618"/>
                      <a:gd name="connsiteX85" fmla="*/ 2396604 w 4457929"/>
                      <a:gd name="connsiteY85" fmla="*/ 2921492 h 4534618"/>
                      <a:gd name="connsiteX86" fmla="*/ 2724926 w 4457929"/>
                      <a:gd name="connsiteY86" fmla="*/ 2792327 h 4534618"/>
                      <a:gd name="connsiteX87" fmla="*/ 2859137 w 4457929"/>
                      <a:gd name="connsiteY87" fmla="*/ 2465964 h 4534618"/>
                      <a:gd name="connsiteX88" fmla="*/ 2991781 w 4457929"/>
                      <a:gd name="connsiteY88" fmla="*/ 2412425 h 4534618"/>
                      <a:gd name="connsiteX89" fmla="*/ 3314861 w 4457929"/>
                      <a:gd name="connsiteY89" fmla="*/ 2553102 h 4534618"/>
                      <a:gd name="connsiteX90" fmla="*/ 3317922 w 4457929"/>
                      <a:gd name="connsiteY90" fmla="*/ 2553102 h 4534618"/>
                      <a:gd name="connsiteX91" fmla="*/ 3640621 w 4457929"/>
                      <a:gd name="connsiteY91" fmla="*/ 2417470 h 4534618"/>
                      <a:gd name="connsiteX92" fmla="*/ 3772236 w 4457929"/>
                      <a:gd name="connsiteY92" fmla="*/ 2473115 h 4534618"/>
                      <a:gd name="connsiteX93" fmla="*/ 3901401 w 4457929"/>
                      <a:gd name="connsiteY93" fmla="*/ 2801437 h 4534618"/>
                      <a:gd name="connsiteX94" fmla="*/ 4227734 w 4457929"/>
                      <a:gd name="connsiteY94" fmla="*/ 2935726 h 4534618"/>
                      <a:gd name="connsiteX95" fmla="*/ 4281389 w 4457929"/>
                      <a:gd name="connsiteY95" fmla="*/ 3068331 h 4534618"/>
                      <a:gd name="connsiteX96" fmla="*/ 4140398 w 4457929"/>
                      <a:gd name="connsiteY96" fmla="*/ 3391832 h 4534618"/>
                      <a:gd name="connsiteX97" fmla="*/ 4276295 w 4457929"/>
                      <a:gd name="connsiteY97" fmla="*/ 3717548 h 4534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</a:cxnLst>
                    <a:rect l="l" t="t" r="r" b="b"/>
                    <a:pathLst>
                      <a:path w="4457929" h="4534618">
                        <a:moveTo>
                          <a:pt x="4305056" y="3393072"/>
                        </a:moveTo>
                        <a:cubicBezTo>
                          <a:pt x="4306165" y="3271332"/>
                          <a:pt x="4432075" y="3147947"/>
                          <a:pt x="4432075" y="3147947"/>
                        </a:cubicBezTo>
                        <a:cubicBezTo>
                          <a:pt x="4453698" y="3126822"/>
                          <a:pt x="4463725" y="3085988"/>
                          <a:pt x="4454502" y="3057324"/>
                        </a:cubicBezTo>
                        <a:lnTo>
                          <a:pt x="4359859" y="2823377"/>
                        </a:lnTo>
                        <a:cubicBezTo>
                          <a:pt x="4346427" y="2796397"/>
                          <a:pt x="4310683" y="2774163"/>
                          <a:pt x="4280525" y="2774009"/>
                        </a:cubicBezTo>
                        <a:cubicBezTo>
                          <a:pt x="4280525" y="2774009"/>
                          <a:pt x="4104020" y="2772861"/>
                          <a:pt x="4018873" y="2686179"/>
                        </a:cubicBezTo>
                        <a:cubicBezTo>
                          <a:pt x="3933224" y="2599497"/>
                          <a:pt x="3934947" y="2423038"/>
                          <a:pt x="3934947" y="2423038"/>
                        </a:cubicBezTo>
                        <a:cubicBezTo>
                          <a:pt x="3935291" y="2392881"/>
                          <a:pt x="3913554" y="2356831"/>
                          <a:pt x="3886764" y="2342900"/>
                        </a:cubicBezTo>
                        <a:lnTo>
                          <a:pt x="3654464" y="2244733"/>
                        </a:lnTo>
                        <a:cubicBezTo>
                          <a:pt x="3646848" y="2242169"/>
                          <a:pt x="3638391" y="2241021"/>
                          <a:pt x="3629665" y="2241021"/>
                        </a:cubicBezTo>
                        <a:cubicBezTo>
                          <a:pt x="3605518" y="2241021"/>
                          <a:pt x="3579264" y="2250244"/>
                          <a:pt x="3563497" y="2265819"/>
                        </a:cubicBezTo>
                        <a:cubicBezTo>
                          <a:pt x="3563497" y="2265819"/>
                          <a:pt x="3439269" y="2388587"/>
                          <a:pt x="3317921" y="2388587"/>
                        </a:cubicBezTo>
                        <a:lnTo>
                          <a:pt x="3316429" y="2388549"/>
                        </a:lnTo>
                        <a:cubicBezTo>
                          <a:pt x="3194572" y="2387669"/>
                          <a:pt x="3071305" y="2261793"/>
                          <a:pt x="3071305" y="2261793"/>
                        </a:cubicBezTo>
                        <a:cubicBezTo>
                          <a:pt x="3055499" y="2245682"/>
                          <a:pt x="3028671" y="2235961"/>
                          <a:pt x="3004102" y="2235961"/>
                        </a:cubicBezTo>
                        <a:cubicBezTo>
                          <a:pt x="2995874" y="2235961"/>
                          <a:pt x="2987876" y="2237071"/>
                          <a:pt x="2980604" y="2239405"/>
                        </a:cubicBezTo>
                        <a:lnTo>
                          <a:pt x="2844708" y="2294285"/>
                        </a:lnTo>
                        <a:cubicBezTo>
                          <a:pt x="2712829" y="2226241"/>
                          <a:pt x="2572073" y="2173202"/>
                          <a:pt x="2424960" y="2136463"/>
                        </a:cubicBezTo>
                        <a:cubicBezTo>
                          <a:pt x="2807430" y="1957969"/>
                          <a:pt x="3073060" y="1571099"/>
                          <a:pt x="3073060" y="1121087"/>
                        </a:cubicBezTo>
                        <a:cubicBezTo>
                          <a:pt x="3073098" y="501996"/>
                          <a:pt x="2571260" y="98"/>
                          <a:pt x="1952071" y="0"/>
                        </a:cubicBezTo>
                        <a:cubicBezTo>
                          <a:pt x="1332980" y="115"/>
                          <a:pt x="831180" y="501986"/>
                          <a:pt x="831082" y="1121185"/>
                        </a:cubicBezTo>
                        <a:cubicBezTo>
                          <a:pt x="831120" y="1570629"/>
                          <a:pt x="1096183" y="1957156"/>
                          <a:pt x="1477997" y="2135875"/>
                        </a:cubicBezTo>
                        <a:cubicBezTo>
                          <a:pt x="629124" y="2347817"/>
                          <a:pt x="98" y="3115129"/>
                          <a:pt x="0" y="4029761"/>
                        </a:cubicBezTo>
                        <a:cubicBezTo>
                          <a:pt x="0" y="4051422"/>
                          <a:pt x="8764" y="4072623"/>
                          <a:pt x="24072" y="4087970"/>
                        </a:cubicBezTo>
                        <a:cubicBezTo>
                          <a:pt x="39380" y="4103316"/>
                          <a:pt x="60543" y="4112041"/>
                          <a:pt x="82280" y="4112041"/>
                        </a:cubicBezTo>
                        <a:lnTo>
                          <a:pt x="2620426" y="4112041"/>
                        </a:lnTo>
                        <a:cubicBezTo>
                          <a:pt x="2683150" y="4203660"/>
                          <a:pt x="2681888" y="4347398"/>
                          <a:pt x="2681888" y="4347398"/>
                        </a:cubicBezTo>
                        <a:cubicBezTo>
                          <a:pt x="2681620" y="4377555"/>
                          <a:pt x="2703281" y="4413567"/>
                          <a:pt x="2730070" y="4427498"/>
                        </a:cubicBezTo>
                        <a:lnTo>
                          <a:pt x="2962527" y="4525547"/>
                        </a:lnTo>
                        <a:cubicBezTo>
                          <a:pt x="2970143" y="4528111"/>
                          <a:pt x="2978638" y="4529260"/>
                          <a:pt x="2987364" y="4529260"/>
                        </a:cubicBezTo>
                        <a:cubicBezTo>
                          <a:pt x="3011513" y="4529260"/>
                          <a:pt x="3037766" y="4520113"/>
                          <a:pt x="3053533" y="4504576"/>
                        </a:cubicBezTo>
                        <a:cubicBezTo>
                          <a:pt x="3053533" y="4504576"/>
                          <a:pt x="3178251" y="4381690"/>
                          <a:pt x="3299530" y="4381690"/>
                        </a:cubicBezTo>
                        <a:lnTo>
                          <a:pt x="3300678" y="4381690"/>
                        </a:lnTo>
                        <a:cubicBezTo>
                          <a:pt x="3422378" y="4382838"/>
                          <a:pt x="3545763" y="4508710"/>
                          <a:pt x="3545763" y="4508710"/>
                        </a:cubicBezTo>
                        <a:cubicBezTo>
                          <a:pt x="3561569" y="4524898"/>
                          <a:pt x="3588397" y="4534619"/>
                          <a:pt x="3612966" y="4534619"/>
                        </a:cubicBezTo>
                        <a:cubicBezTo>
                          <a:pt x="3621194" y="4534619"/>
                          <a:pt x="3629192" y="4533471"/>
                          <a:pt x="3636463" y="4531174"/>
                        </a:cubicBezTo>
                        <a:lnTo>
                          <a:pt x="3870409" y="4436418"/>
                        </a:lnTo>
                        <a:cubicBezTo>
                          <a:pt x="3897390" y="4422908"/>
                          <a:pt x="3919624" y="4387203"/>
                          <a:pt x="3919854" y="4357045"/>
                        </a:cubicBezTo>
                        <a:cubicBezTo>
                          <a:pt x="3919854" y="4357045"/>
                          <a:pt x="3921117" y="4181000"/>
                          <a:pt x="4007800" y="4095392"/>
                        </a:cubicBezTo>
                        <a:cubicBezTo>
                          <a:pt x="4090770" y="4013686"/>
                          <a:pt x="4255785" y="4011926"/>
                          <a:pt x="4269873" y="4011926"/>
                        </a:cubicBezTo>
                        <a:lnTo>
                          <a:pt x="4271634" y="4011926"/>
                        </a:lnTo>
                        <a:cubicBezTo>
                          <a:pt x="4301638" y="4011926"/>
                          <a:pt x="4337190" y="3990380"/>
                          <a:pt x="4350968" y="3963859"/>
                        </a:cubicBezTo>
                        <a:lnTo>
                          <a:pt x="4449165" y="3731520"/>
                        </a:lnTo>
                        <a:cubicBezTo>
                          <a:pt x="4458809" y="3702932"/>
                          <a:pt x="4449394" y="3661944"/>
                          <a:pt x="4428193" y="3640513"/>
                        </a:cubicBezTo>
                        <a:cubicBezTo>
                          <a:pt x="4428155" y="3640513"/>
                          <a:pt x="4304239" y="3514875"/>
                          <a:pt x="4305043" y="3393057"/>
                        </a:cubicBezTo>
                        <a:close/>
                        <a:moveTo>
                          <a:pt x="1275778" y="1797509"/>
                        </a:moveTo>
                        <a:cubicBezTo>
                          <a:pt x="1102565" y="1624148"/>
                          <a:pt x="995678" y="1385608"/>
                          <a:pt x="995639" y="1121202"/>
                        </a:cubicBezTo>
                        <a:cubicBezTo>
                          <a:pt x="995677" y="856797"/>
                          <a:pt x="1102565" y="618256"/>
                          <a:pt x="1275778" y="444896"/>
                        </a:cubicBezTo>
                        <a:cubicBezTo>
                          <a:pt x="1449100" y="271643"/>
                          <a:pt x="1687680" y="164795"/>
                          <a:pt x="1952046" y="164756"/>
                        </a:cubicBezTo>
                        <a:cubicBezTo>
                          <a:pt x="2216451" y="164794"/>
                          <a:pt x="2455031" y="271643"/>
                          <a:pt x="2628352" y="444896"/>
                        </a:cubicBezTo>
                        <a:cubicBezTo>
                          <a:pt x="2801566" y="618217"/>
                          <a:pt x="2908453" y="856797"/>
                          <a:pt x="2908492" y="1121202"/>
                        </a:cubicBezTo>
                        <a:cubicBezTo>
                          <a:pt x="2908454" y="1385608"/>
                          <a:pt x="2801566" y="1624188"/>
                          <a:pt x="2628352" y="1797509"/>
                        </a:cubicBezTo>
                        <a:cubicBezTo>
                          <a:pt x="2455031" y="1970722"/>
                          <a:pt x="2216451" y="2077609"/>
                          <a:pt x="1952046" y="2077609"/>
                        </a:cubicBezTo>
                        <a:cubicBezTo>
                          <a:pt x="1687680" y="2077648"/>
                          <a:pt x="1449061" y="1970722"/>
                          <a:pt x="1275778" y="1797509"/>
                        </a:cubicBezTo>
                        <a:close/>
                        <a:moveTo>
                          <a:pt x="688175" y="2765741"/>
                        </a:moveTo>
                        <a:cubicBezTo>
                          <a:pt x="1011863" y="2442171"/>
                          <a:pt x="1458250" y="2242280"/>
                          <a:pt x="1952007" y="2242240"/>
                        </a:cubicBezTo>
                        <a:cubicBezTo>
                          <a:pt x="2218754" y="2242279"/>
                          <a:pt x="2471334" y="2301214"/>
                          <a:pt x="2698500" y="2406000"/>
                        </a:cubicBezTo>
                        <a:cubicBezTo>
                          <a:pt x="2698156" y="2408487"/>
                          <a:pt x="2697237" y="2410975"/>
                          <a:pt x="2697237" y="2413424"/>
                        </a:cubicBezTo>
                        <a:cubicBezTo>
                          <a:pt x="2697237" y="2413424"/>
                          <a:pt x="2696242" y="2589694"/>
                          <a:pt x="2609446" y="2675194"/>
                        </a:cubicBezTo>
                        <a:cubicBezTo>
                          <a:pt x="2525903" y="2757436"/>
                          <a:pt x="2359501" y="2758929"/>
                          <a:pt x="2347176" y="2758929"/>
                        </a:cubicBezTo>
                        <a:lnTo>
                          <a:pt x="2346411" y="2758929"/>
                        </a:lnTo>
                        <a:lnTo>
                          <a:pt x="2345837" y="2758891"/>
                        </a:lnTo>
                        <a:cubicBezTo>
                          <a:pt x="2315757" y="2758891"/>
                          <a:pt x="2280166" y="2780437"/>
                          <a:pt x="2266350" y="2807073"/>
                        </a:cubicBezTo>
                        <a:lnTo>
                          <a:pt x="2168075" y="3039491"/>
                        </a:lnTo>
                        <a:cubicBezTo>
                          <a:pt x="2158430" y="3068079"/>
                          <a:pt x="2167845" y="3108990"/>
                          <a:pt x="2189085" y="3130459"/>
                        </a:cubicBezTo>
                        <a:cubicBezTo>
                          <a:pt x="2189085" y="3130459"/>
                          <a:pt x="2312930" y="3255716"/>
                          <a:pt x="2312156" y="3377455"/>
                        </a:cubicBezTo>
                        <a:cubicBezTo>
                          <a:pt x="2310855" y="3499077"/>
                          <a:pt x="2185254" y="3622579"/>
                          <a:pt x="2185254" y="3622579"/>
                        </a:cubicBezTo>
                        <a:cubicBezTo>
                          <a:pt x="2163746" y="3643743"/>
                          <a:pt x="2153719" y="3684539"/>
                          <a:pt x="2162866" y="3713280"/>
                        </a:cubicBezTo>
                        <a:lnTo>
                          <a:pt x="2257508" y="3947226"/>
                        </a:lnTo>
                        <a:cubicBezTo>
                          <a:pt x="2257546" y="3947340"/>
                          <a:pt x="2257661" y="3947379"/>
                          <a:pt x="2257737" y="3947493"/>
                        </a:cubicBezTo>
                        <a:lnTo>
                          <a:pt x="166635" y="3947455"/>
                        </a:lnTo>
                        <a:cubicBezTo>
                          <a:pt x="187569" y="3486451"/>
                          <a:pt x="382633" y="3071375"/>
                          <a:pt x="688137" y="2765724"/>
                        </a:cubicBezTo>
                        <a:close/>
                        <a:moveTo>
                          <a:pt x="4276281" y="3717553"/>
                        </a:moveTo>
                        <a:lnTo>
                          <a:pt x="4220598" y="3849276"/>
                        </a:lnTo>
                        <a:cubicBezTo>
                          <a:pt x="4136863" y="3855514"/>
                          <a:pt x="3990826" y="3881002"/>
                          <a:pt x="3892012" y="3978324"/>
                        </a:cubicBezTo>
                        <a:cubicBezTo>
                          <a:pt x="3792854" y="4076257"/>
                          <a:pt x="3765452" y="4223517"/>
                          <a:pt x="3757987" y="4304382"/>
                        </a:cubicBezTo>
                        <a:lnTo>
                          <a:pt x="3625226" y="4358152"/>
                        </a:lnTo>
                        <a:cubicBezTo>
                          <a:pt x="3563343" y="4304995"/>
                          <a:pt x="3440882" y="4218347"/>
                          <a:pt x="3299549" y="4217093"/>
                        </a:cubicBezTo>
                        <a:cubicBezTo>
                          <a:pt x="3161243" y="4217093"/>
                          <a:pt x="3038661" y="4301134"/>
                          <a:pt x="2976469" y="4352832"/>
                        </a:cubicBezTo>
                        <a:lnTo>
                          <a:pt x="2844589" y="4297187"/>
                        </a:lnTo>
                        <a:cubicBezTo>
                          <a:pt x="2838428" y="4215863"/>
                          <a:pt x="2813475" y="4068179"/>
                          <a:pt x="2715776" y="3969179"/>
                        </a:cubicBezTo>
                        <a:cubicBezTo>
                          <a:pt x="2618072" y="3869561"/>
                          <a:pt x="2470769" y="3842120"/>
                          <a:pt x="2389443" y="3834664"/>
                        </a:cubicBezTo>
                        <a:lnTo>
                          <a:pt x="2335750" y="3701942"/>
                        </a:lnTo>
                        <a:cubicBezTo>
                          <a:pt x="2388677" y="3640212"/>
                          <a:pt x="2475163" y="3518050"/>
                          <a:pt x="2476702" y="3378441"/>
                        </a:cubicBezTo>
                        <a:cubicBezTo>
                          <a:pt x="2477582" y="3239213"/>
                          <a:pt x="2392928" y="3115907"/>
                          <a:pt x="2340845" y="3053293"/>
                        </a:cubicBezTo>
                        <a:lnTo>
                          <a:pt x="2396604" y="2921492"/>
                        </a:lnTo>
                        <a:cubicBezTo>
                          <a:pt x="2480263" y="2915177"/>
                          <a:pt x="2626034" y="2889690"/>
                          <a:pt x="2724926" y="2792327"/>
                        </a:cubicBezTo>
                        <a:cubicBezTo>
                          <a:pt x="2824387" y="2694431"/>
                          <a:pt x="2851711" y="2547094"/>
                          <a:pt x="2859137" y="2465964"/>
                        </a:cubicBezTo>
                        <a:lnTo>
                          <a:pt x="2991781" y="2412425"/>
                        </a:lnTo>
                        <a:cubicBezTo>
                          <a:pt x="3053548" y="2465544"/>
                          <a:pt x="3175634" y="2552112"/>
                          <a:pt x="3314861" y="2553102"/>
                        </a:cubicBezTo>
                        <a:lnTo>
                          <a:pt x="3317922" y="2553102"/>
                        </a:lnTo>
                        <a:cubicBezTo>
                          <a:pt x="3456229" y="2553102"/>
                          <a:pt x="3578428" y="2469252"/>
                          <a:pt x="3640621" y="2417470"/>
                        </a:cubicBezTo>
                        <a:lnTo>
                          <a:pt x="3772236" y="2473115"/>
                        </a:lnTo>
                        <a:cubicBezTo>
                          <a:pt x="3778397" y="2554325"/>
                          <a:pt x="3803502" y="2702280"/>
                          <a:pt x="3901401" y="2801437"/>
                        </a:cubicBezTo>
                        <a:cubicBezTo>
                          <a:pt x="3999067" y="2900897"/>
                          <a:pt x="4146526" y="2928339"/>
                          <a:pt x="4227734" y="2935726"/>
                        </a:cubicBezTo>
                        <a:lnTo>
                          <a:pt x="4281389" y="3068331"/>
                        </a:lnTo>
                        <a:cubicBezTo>
                          <a:pt x="4228270" y="3130175"/>
                          <a:pt x="4141584" y="3252292"/>
                          <a:pt x="4140398" y="3391832"/>
                        </a:cubicBezTo>
                        <a:cubicBezTo>
                          <a:pt x="4139518" y="3531402"/>
                          <a:pt x="4224363" y="3654974"/>
                          <a:pt x="4276295" y="371754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51" name="자유형: 도형 50">
                    <a:extLst>
                      <a:ext uri="{FF2B5EF4-FFF2-40B4-BE49-F238E27FC236}">
                        <a16:creationId xmlns:a16="http://schemas.microsoft.com/office/drawing/2014/main" id="{C7354D5D-0997-0ABA-3C65-4D23114460D4}"/>
                      </a:ext>
                    </a:extLst>
                  </p:cNvPr>
                  <p:cNvSpPr/>
                  <p:nvPr/>
                </p:nvSpPr>
                <p:spPr>
                  <a:xfrm>
                    <a:off x="13437286" y="3088048"/>
                    <a:ext cx="930367" cy="930580"/>
                  </a:xfrm>
                  <a:custGeom>
                    <a:avLst/>
                    <a:gdLst>
                      <a:gd name="connsiteX0" fmla="*/ 468779 w 930367"/>
                      <a:gd name="connsiteY0" fmla="*/ 0 h 930580"/>
                      <a:gd name="connsiteX1" fmla="*/ 465718 w 930367"/>
                      <a:gd name="connsiteY1" fmla="*/ 0 h 930580"/>
                      <a:gd name="connsiteX2" fmla="*/ 467249 w 930367"/>
                      <a:gd name="connsiteY2" fmla="*/ 164602 h 930580"/>
                      <a:gd name="connsiteX3" fmla="*/ 765866 w 930367"/>
                      <a:gd name="connsiteY3" fmla="*/ 467510 h 930580"/>
                      <a:gd name="connsiteX4" fmla="*/ 462958 w 930367"/>
                      <a:gd name="connsiteY4" fmla="*/ 765980 h 930580"/>
                      <a:gd name="connsiteX5" fmla="*/ 164605 w 930367"/>
                      <a:gd name="connsiteY5" fmla="*/ 463072 h 930580"/>
                      <a:gd name="connsiteX6" fmla="*/ 465642 w 930367"/>
                      <a:gd name="connsiteY6" fmla="*/ 164602 h 930580"/>
                      <a:gd name="connsiteX7" fmla="*/ 465642 w 930367"/>
                      <a:gd name="connsiteY7" fmla="*/ 0 h 930580"/>
                      <a:gd name="connsiteX8" fmla="*/ 13 w 930367"/>
                      <a:gd name="connsiteY8" fmla="*/ 461730 h 930580"/>
                      <a:gd name="connsiteX9" fmla="*/ 461507 w 930367"/>
                      <a:gd name="connsiteY9" fmla="*/ 930543 h 930580"/>
                      <a:gd name="connsiteX10" fmla="*/ 465067 w 930367"/>
                      <a:gd name="connsiteY10" fmla="*/ 930581 h 930580"/>
                      <a:gd name="connsiteX11" fmla="*/ 930353 w 930367"/>
                      <a:gd name="connsiteY11" fmla="*/ 468851 h 930580"/>
                      <a:gd name="connsiteX12" fmla="*/ 468780 w 930367"/>
                      <a:gd name="connsiteY12" fmla="*/ 9 h 9305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930367" h="930580">
                        <a:moveTo>
                          <a:pt x="468779" y="0"/>
                        </a:moveTo>
                        <a:lnTo>
                          <a:pt x="465718" y="0"/>
                        </a:lnTo>
                        <a:lnTo>
                          <a:pt x="467249" y="164602"/>
                        </a:lnTo>
                        <a:cubicBezTo>
                          <a:pt x="633114" y="166133"/>
                          <a:pt x="767129" y="302105"/>
                          <a:pt x="765866" y="467510"/>
                        </a:cubicBezTo>
                        <a:cubicBezTo>
                          <a:pt x="764488" y="632112"/>
                          <a:pt x="629587" y="765980"/>
                          <a:pt x="462958" y="765980"/>
                        </a:cubicBezTo>
                        <a:cubicBezTo>
                          <a:pt x="297209" y="764679"/>
                          <a:pt x="163420" y="628663"/>
                          <a:pt x="164605" y="463072"/>
                        </a:cubicBezTo>
                        <a:cubicBezTo>
                          <a:pt x="165906" y="298470"/>
                          <a:pt x="300923" y="164602"/>
                          <a:pt x="465642" y="164602"/>
                        </a:cubicBezTo>
                        <a:lnTo>
                          <a:pt x="465642" y="0"/>
                        </a:lnTo>
                        <a:cubicBezTo>
                          <a:pt x="210456" y="0"/>
                          <a:pt x="2120" y="205897"/>
                          <a:pt x="13" y="461730"/>
                        </a:cubicBezTo>
                        <a:cubicBezTo>
                          <a:pt x="-1900" y="718444"/>
                          <a:pt x="204607" y="928397"/>
                          <a:pt x="461507" y="930543"/>
                        </a:cubicBezTo>
                        <a:lnTo>
                          <a:pt x="465067" y="930581"/>
                        </a:lnTo>
                        <a:cubicBezTo>
                          <a:pt x="720292" y="930581"/>
                          <a:pt x="928178" y="724615"/>
                          <a:pt x="930353" y="468851"/>
                        </a:cubicBezTo>
                        <a:cubicBezTo>
                          <a:pt x="932381" y="212284"/>
                          <a:pt x="725720" y="2380"/>
                          <a:pt x="468780" y="9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</p:grpSp>
          </p:grpSp>
          <p:grpSp>
            <p:nvGrpSpPr>
              <p:cNvPr id="32" name="그룹 31">
                <a:extLst>
                  <a:ext uri="{FF2B5EF4-FFF2-40B4-BE49-F238E27FC236}">
                    <a16:creationId xmlns:a16="http://schemas.microsoft.com/office/drawing/2014/main" id="{59F78B8B-F806-5A6A-F2BF-7170622DDB60}"/>
                  </a:ext>
                </a:extLst>
              </p:cNvPr>
              <p:cNvGrpSpPr/>
              <p:nvPr/>
            </p:nvGrpSpPr>
            <p:grpSpPr>
              <a:xfrm>
                <a:off x="1557743" y="4842026"/>
                <a:ext cx="519655" cy="587312"/>
                <a:chOff x="-5219181" y="266700"/>
                <a:chExt cx="4550252" cy="5142676"/>
              </a:xfrm>
            </p:grpSpPr>
            <p:sp>
              <p:nvSpPr>
                <p:cNvPr id="41" name="자유형: 도형 40">
                  <a:extLst>
                    <a:ext uri="{FF2B5EF4-FFF2-40B4-BE49-F238E27FC236}">
                      <a16:creationId xmlns:a16="http://schemas.microsoft.com/office/drawing/2014/main" id="{7B33A8D3-EB5E-1A7F-EDA4-EF53B6CF50E7}"/>
                    </a:ext>
                  </a:extLst>
                </p:cNvPr>
                <p:cNvSpPr/>
                <p:nvPr/>
              </p:nvSpPr>
              <p:spPr>
                <a:xfrm>
                  <a:off x="-5149850" y="3244850"/>
                  <a:ext cx="4235450" cy="2082800"/>
                </a:xfrm>
                <a:custGeom>
                  <a:avLst/>
                  <a:gdLst>
                    <a:gd name="connsiteX0" fmla="*/ 12700 w 4235450"/>
                    <a:gd name="connsiteY0" fmla="*/ 431800 h 2082800"/>
                    <a:gd name="connsiteX1" fmla="*/ 527050 w 4235450"/>
                    <a:gd name="connsiteY1" fmla="*/ 450850 h 2082800"/>
                    <a:gd name="connsiteX2" fmla="*/ 1244600 w 4235450"/>
                    <a:gd name="connsiteY2" fmla="*/ 0 h 2082800"/>
                    <a:gd name="connsiteX3" fmla="*/ 1987550 w 4235450"/>
                    <a:gd name="connsiteY3" fmla="*/ 88900 h 2082800"/>
                    <a:gd name="connsiteX4" fmla="*/ 2235200 w 4235450"/>
                    <a:gd name="connsiteY4" fmla="*/ 234950 h 2082800"/>
                    <a:gd name="connsiteX5" fmla="*/ 2254250 w 4235450"/>
                    <a:gd name="connsiteY5" fmla="*/ 463550 h 2082800"/>
                    <a:gd name="connsiteX6" fmla="*/ 1898650 w 4235450"/>
                    <a:gd name="connsiteY6" fmla="*/ 647700 h 2082800"/>
                    <a:gd name="connsiteX7" fmla="*/ 1416050 w 4235450"/>
                    <a:gd name="connsiteY7" fmla="*/ 812800 h 2082800"/>
                    <a:gd name="connsiteX8" fmla="*/ 1949450 w 4235450"/>
                    <a:gd name="connsiteY8" fmla="*/ 1225550 h 2082800"/>
                    <a:gd name="connsiteX9" fmla="*/ 3892550 w 4235450"/>
                    <a:gd name="connsiteY9" fmla="*/ 482600 h 2082800"/>
                    <a:gd name="connsiteX10" fmla="*/ 4159250 w 4235450"/>
                    <a:gd name="connsiteY10" fmla="*/ 533400 h 2082800"/>
                    <a:gd name="connsiteX11" fmla="*/ 4235450 w 4235450"/>
                    <a:gd name="connsiteY11" fmla="*/ 749300 h 2082800"/>
                    <a:gd name="connsiteX12" fmla="*/ 4089400 w 4235450"/>
                    <a:gd name="connsiteY12" fmla="*/ 958850 h 2082800"/>
                    <a:gd name="connsiteX13" fmla="*/ 3340100 w 4235450"/>
                    <a:gd name="connsiteY13" fmla="*/ 1295400 h 2082800"/>
                    <a:gd name="connsiteX14" fmla="*/ 1803400 w 4235450"/>
                    <a:gd name="connsiteY14" fmla="*/ 2044700 h 2082800"/>
                    <a:gd name="connsiteX15" fmla="*/ 1568450 w 4235450"/>
                    <a:gd name="connsiteY15" fmla="*/ 2082800 h 2082800"/>
                    <a:gd name="connsiteX16" fmla="*/ 0 w 4235450"/>
                    <a:gd name="connsiteY16" fmla="*/ 1600200 h 2082800"/>
                    <a:gd name="connsiteX17" fmla="*/ 12700 w 4235450"/>
                    <a:gd name="connsiteY17" fmla="*/ 431800 h 2082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4235450" h="2082800">
                      <a:moveTo>
                        <a:pt x="12700" y="431800"/>
                      </a:moveTo>
                      <a:lnTo>
                        <a:pt x="527050" y="450850"/>
                      </a:lnTo>
                      <a:lnTo>
                        <a:pt x="1244600" y="0"/>
                      </a:lnTo>
                      <a:lnTo>
                        <a:pt x="1987550" y="88900"/>
                      </a:lnTo>
                      <a:lnTo>
                        <a:pt x="2235200" y="234950"/>
                      </a:lnTo>
                      <a:lnTo>
                        <a:pt x="2254250" y="463550"/>
                      </a:lnTo>
                      <a:lnTo>
                        <a:pt x="1898650" y="647700"/>
                      </a:lnTo>
                      <a:lnTo>
                        <a:pt x="1416050" y="812800"/>
                      </a:lnTo>
                      <a:lnTo>
                        <a:pt x="1949450" y="1225550"/>
                      </a:lnTo>
                      <a:lnTo>
                        <a:pt x="3892550" y="482600"/>
                      </a:lnTo>
                      <a:lnTo>
                        <a:pt x="4159250" y="533400"/>
                      </a:lnTo>
                      <a:lnTo>
                        <a:pt x="4235450" y="749300"/>
                      </a:lnTo>
                      <a:lnTo>
                        <a:pt x="4089400" y="958850"/>
                      </a:lnTo>
                      <a:lnTo>
                        <a:pt x="3340100" y="1295400"/>
                      </a:lnTo>
                      <a:lnTo>
                        <a:pt x="1803400" y="2044700"/>
                      </a:lnTo>
                      <a:lnTo>
                        <a:pt x="1568450" y="2082800"/>
                      </a:lnTo>
                      <a:lnTo>
                        <a:pt x="0" y="1600200"/>
                      </a:lnTo>
                      <a:lnTo>
                        <a:pt x="12700" y="43180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42" name="사각형: 둥근 모서리 41">
                  <a:extLst>
                    <a:ext uri="{FF2B5EF4-FFF2-40B4-BE49-F238E27FC236}">
                      <a16:creationId xmlns:a16="http://schemas.microsoft.com/office/drawing/2014/main" id="{39A718AE-8945-35DD-B4C6-EF5CD4D1260C}"/>
                    </a:ext>
                  </a:extLst>
                </p:cNvPr>
                <p:cNvSpPr/>
                <p:nvPr/>
              </p:nvSpPr>
              <p:spPr>
                <a:xfrm>
                  <a:off x="-3689600" y="885277"/>
                  <a:ext cx="2919923" cy="1857316"/>
                </a:xfrm>
                <a:prstGeom prst="roundRect">
                  <a:avLst>
                    <a:gd name="adj" fmla="val 19793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43" name="사각형: 둥근 모서리 42">
                  <a:extLst>
                    <a:ext uri="{FF2B5EF4-FFF2-40B4-BE49-F238E27FC236}">
                      <a16:creationId xmlns:a16="http://schemas.microsoft.com/office/drawing/2014/main" id="{48EEEE02-11D6-2A20-2CE0-48C9A04737DB}"/>
                    </a:ext>
                  </a:extLst>
                </p:cNvPr>
                <p:cNvSpPr/>
                <p:nvPr/>
              </p:nvSpPr>
              <p:spPr>
                <a:xfrm>
                  <a:off x="-2489750" y="1674244"/>
                  <a:ext cx="521250" cy="580006"/>
                </a:xfrm>
                <a:prstGeom prst="round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grpSp>
              <p:nvGrpSpPr>
                <p:cNvPr id="44" name="그룹 43">
                  <a:extLst>
                    <a:ext uri="{FF2B5EF4-FFF2-40B4-BE49-F238E27FC236}">
                      <a16:creationId xmlns:a16="http://schemas.microsoft.com/office/drawing/2014/main" id="{CB5181E5-E287-A610-426E-46552904C169}"/>
                    </a:ext>
                  </a:extLst>
                </p:cNvPr>
                <p:cNvGrpSpPr/>
                <p:nvPr/>
              </p:nvGrpSpPr>
              <p:grpSpPr>
                <a:xfrm>
                  <a:off x="-5219181" y="266700"/>
                  <a:ext cx="4550252" cy="5142676"/>
                  <a:chOff x="-5219181" y="266700"/>
                  <a:chExt cx="4550252" cy="5142676"/>
                </a:xfrm>
              </p:grpSpPr>
              <p:sp>
                <p:nvSpPr>
                  <p:cNvPr id="45" name="자유형: 도형 44">
                    <a:extLst>
                      <a:ext uri="{FF2B5EF4-FFF2-40B4-BE49-F238E27FC236}">
                        <a16:creationId xmlns:a16="http://schemas.microsoft.com/office/drawing/2014/main" id="{BE748643-408D-DD3E-95E5-6D4B6547B0FF}"/>
                      </a:ext>
                    </a:extLst>
                  </p:cNvPr>
                  <p:cNvSpPr/>
                  <p:nvPr/>
                </p:nvSpPr>
                <p:spPr>
                  <a:xfrm>
                    <a:off x="-5219181" y="3156957"/>
                    <a:ext cx="4377147" cy="2252419"/>
                  </a:xfrm>
                  <a:custGeom>
                    <a:avLst/>
                    <a:gdLst>
                      <a:gd name="connsiteX0" fmla="*/ 4189363 w 4377147"/>
                      <a:gd name="connsiteY0" fmla="*/ 519050 h 2252419"/>
                      <a:gd name="connsiteX1" fmla="*/ 3925340 w 4377147"/>
                      <a:gd name="connsiteY1" fmla="*/ 504469 h 2252419"/>
                      <a:gd name="connsiteX2" fmla="*/ 2002553 w 4377147"/>
                      <a:gd name="connsiteY2" fmla="*/ 1209139 h 2252419"/>
                      <a:gd name="connsiteX3" fmla="*/ 1652804 w 4377147"/>
                      <a:gd name="connsiteY3" fmla="*/ 928813 h 2252419"/>
                      <a:gd name="connsiteX4" fmla="*/ 2193715 w 4377147"/>
                      <a:gd name="connsiteY4" fmla="*/ 727364 h 2252419"/>
                      <a:gd name="connsiteX5" fmla="*/ 2388315 w 4377147"/>
                      <a:gd name="connsiteY5" fmla="*/ 529354 h 2252419"/>
                      <a:gd name="connsiteX6" fmla="*/ 2360034 w 4377147"/>
                      <a:gd name="connsiteY6" fmla="*/ 246461 h 2252419"/>
                      <a:gd name="connsiteX7" fmla="*/ 2121728 w 4377147"/>
                      <a:gd name="connsiteY7" fmla="*/ 90432 h 2252419"/>
                      <a:gd name="connsiteX8" fmla="*/ 1496778 w 4377147"/>
                      <a:gd name="connsiteY8" fmla="*/ 4707 h 2252419"/>
                      <a:gd name="connsiteX9" fmla="*/ 1127318 w 4377147"/>
                      <a:gd name="connsiteY9" fmla="*/ 89591 h 2252419"/>
                      <a:gd name="connsiteX10" fmla="*/ 589817 w 4377147"/>
                      <a:gd name="connsiteY10" fmla="*/ 446187 h 2252419"/>
                      <a:gd name="connsiteX11" fmla="*/ 85725 w 4377147"/>
                      <a:gd name="connsiteY11" fmla="*/ 446187 h 2252419"/>
                      <a:gd name="connsiteX12" fmla="*/ 0 w 4377147"/>
                      <a:gd name="connsiteY12" fmla="*/ 531912 h 2252419"/>
                      <a:gd name="connsiteX13" fmla="*/ 0 w 4377147"/>
                      <a:gd name="connsiteY13" fmla="*/ 1714917 h 2252419"/>
                      <a:gd name="connsiteX14" fmla="*/ 60849 w 4377147"/>
                      <a:gd name="connsiteY14" fmla="*/ 1797198 h 2252419"/>
                      <a:gd name="connsiteX15" fmla="*/ 1432449 w 4377147"/>
                      <a:gd name="connsiteY15" fmla="*/ 2216407 h 2252419"/>
                      <a:gd name="connsiteX16" fmla="*/ 1670755 w 4377147"/>
                      <a:gd name="connsiteY16" fmla="*/ 2252420 h 2252419"/>
                      <a:gd name="connsiteX17" fmla="*/ 2024794 w 4377147"/>
                      <a:gd name="connsiteY17" fmla="*/ 2170981 h 2252419"/>
                      <a:gd name="connsiteX18" fmla="*/ 4186828 w 4377147"/>
                      <a:gd name="connsiteY18" fmla="*/ 1123372 h 2252419"/>
                      <a:gd name="connsiteX19" fmla="*/ 4377147 w 4377147"/>
                      <a:gd name="connsiteY19" fmla="*/ 819886 h 2252419"/>
                      <a:gd name="connsiteX20" fmla="*/ 4361725 w 4377147"/>
                      <a:gd name="connsiteY20" fmla="*/ 719583 h 2252419"/>
                      <a:gd name="connsiteX21" fmla="*/ 4189432 w 4377147"/>
                      <a:gd name="connsiteY21" fmla="*/ 519006 h 2252419"/>
                      <a:gd name="connsiteX22" fmla="*/ 4112211 w 4377147"/>
                      <a:gd name="connsiteY22" fmla="*/ 969944 h 2252419"/>
                      <a:gd name="connsiteX23" fmla="*/ 1950177 w 4377147"/>
                      <a:gd name="connsiteY23" fmla="*/ 2017553 h 2252419"/>
                      <a:gd name="connsiteX24" fmla="*/ 1482971 w 4377147"/>
                      <a:gd name="connsiteY24" fmla="*/ 2053565 h 2252419"/>
                      <a:gd name="connsiteX25" fmla="*/ 171330 w 4377147"/>
                      <a:gd name="connsiteY25" fmla="*/ 1652382 h 2252419"/>
                      <a:gd name="connsiteX26" fmla="*/ 171330 w 4377147"/>
                      <a:gd name="connsiteY26" fmla="*/ 619371 h 2252419"/>
                      <a:gd name="connsiteX27" fmla="*/ 615375 w 4377147"/>
                      <a:gd name="connsiteY27" fmla="*/ 619371 h 2252419"/>
                      <a:gd name="connsiteX28" fmla="*/ 662524 w 4377147"/>
                      <a:gd name="connsiteY28" fmla="*/ 604790 h 2252419"/>
                      <a:gd name="connsiteX29" fmla="*/ 1222303 w 4377147"/>
                      <a:gd name="connsiteY29" fmla="*/ 233606 h 2252419"/>
                      <a:gd name="connsiteX30" fmla="*/ 1473473 w 4377147"/>
                      <a:gd name="connsiteY30" fmla="*/ 175321 h 2252419"/>
                      <a:gd name="connsiteX31" fmla="*/ 2098423 w 4377147"/>
                      <a:gd name="connsiteY31" fmla="*/ 260204 h 2252419"/>
                      <a:gd name="connsiteX32" fmla="*/ 2212432 w 4377147"/>
                      <a:gd name="connsiteY32" fmla="*/ 335634 h 2252419"/>
                      <a:gd name="connsiteX33" fmla="*/ 2225291 w 4377147"/>
                      <a:gd name="connsiteY33" fmla="*/ 472794 h 2252419"/>
                      <a:gd name="connsiteX34" fmla="*/ 2131835 w 4377147"/>
                      <a:gd name="connsiteY34" fmla="*/ 567092 h 2252419"/>
                      <a:gd name="connsiteX35" fmla="*/ 1449483 w 4377147"/>
                      <a:gd name="connsiteY35" fmla="*/ 821700 h 2252419"/>
                      <a:gd name="connsiteX36" fmla="*/ 1394604 w 4377147"/>
                      <a:gd name="connsiteY36" fmla="*/ 888558 h 2252419"/>
                      <a:gd name="connsiteX37" fmla="*/ 1425449 w 4377147"/>
                      <a:gd name="connsiteY37" fmla="*/ 969155 h 2252419"/>
                      <a:gd name="connsiteX38" fmla="*/ 1931227 w 4377147"/>
                      <a:gd name="connsiteY38" fmla="*/ 1373787 h 2252419"/>
                      <a:gd name="connsiteX39" fmla="*/ 2014388 w 4377147"/>
                      <a:gd name="connsiteY39" fmla="*/ 1387487 h 2252419"/>
                      <a:gd name="connsiteX40" fmla="*/ 3982633 w 4377147"/>
                      <a:gd name="connsiteY40" fmla="*/ 666554 h 2252419"/>
                      <a:gd name="connsiteX41" fmla="*/ 4112064 w 4377147"/>
                      <a:gd name="connsiteY41" fmla="*/ 673405 h 2252419"/>
                      <a:gd name="connsiteX42" fmla="*/ 4196947 w 4377147"/>
                      <a:gd name="connsiteY42" fmla="*/ 771147 h 2252419"/>
                      <a:gd name="connsiteX43" fmla="*/ 4204678 w 4377147"/>
                      <a:gd name="connsiteY43" fmla="*/ 821740 h 2252419"/>
                      <a:gd name="connsiteX44" fmla="*/ 4112141 w 4377147"/>
                      <a:gd name="connsiteY44" fmla="*/ 969961 h 22524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4377147" h="2252419">
                        <a:moveTo>
                          <a:pt x="4189363" y="519050"/>
                        </a:moveTo>
                        <a:cubicBezTo>
                          <a:pt x="4106202" y="477910"/>
                          <a:pt x="4012789" y="472743"/>
                          <a:pt x="3925340" y="504469"/>
                        </a:cubicBezTo>
                        <a:lnTo>
                          <a:pt x="2002553" y="1209139"/>
                        </a:lnTo>
                        <a:lnTo>
                          <a:pt x="1652804" y="928813"/>
                        </a:lnTo>
                        <a:lnTo>
                          <a:pt x="2193715" y="727364"/>
                        </a:lnTo>
                        <a:cubicBezTo>
                          <a:pt x="2286290" y="693074"/>
                          <a:pt x="2357435" y="620203"/>
                          <a:pt x="2388315" y="529354"/>
                        </a:cubicBezTo>
                        <a:cubicBezTo>
                          <a:pt x="2422605" y="435056"/>
                          <a:pt x="2412310" y="332186"/>
                          <a:pt x="2360034" y="246461"/>
                        </a:cubicBezTo>
                        <a:cubicBezTo>
                          <a:pt x="2307757" y="160736"/>
                          <a:pt x="2221149" y="104178"/>
                          <a:pt x="2121728" y="90432"/>
                        </a:cubicBezTo>
                        <a:lnTo>
                          <a:pt x="1496778" y="4707"/>
                        </a:lnTo>
                        <a:cubicBezTo>
                          <a:pt x="1367348" y="-12438"/>
                          <a:pt x="1236155" y="17566"/>
                          <a:pt x="1127318" y="89591"/>
                        </a:cubicBezTo>
                        <a:lnTo>
                          <a:pt x="589817" y="446187"/>
                        </a:lnTo>
                        <a:lnTo>
                          <a:pt x="85725" y="446187"/>
                        </a:lnTo>
                        <a:cubicBezTo>
                          <a:pt x="38576" y="446187"/>
                          <a:pt x="0" y="484763"/>
                          <a:pt x="0" y="531912"/>
                        </a:cubicBezTo>
                        <a:lnTo>
                          <a:pt x="0" y="1714917"/>
                        </a:lnTo>
                        <a:cubicBezTo>
                          <a:pt x="0" y="1752652"/>
                          <a:pt x="24876" y="1786061"/>
                          <a:pt x="60849" y="1797198"/>
                        </a:cubicBezTo>
                        <a:lnTo>
                          <a:pt x="1432449" y="2216407"/>
                        </a:lnTo>
                        <a:cubicBezTo>
                          <a:pt x="1510443" y="2240403"/>
                          <a:pt x="1591045" y="2252420"/>
                          <a:pt x="1670755" y="2252420"/>
                        </a:cubicBezTo>
                        <a:cubicBezTo>
                          <a:pt x="1792494" y="2252420"/>
                          <a:pt x="1913352" y="2224980"/>
                          <a:pt x="2024794" y="2170981"/>
                        </a:cubicBezTo>
                        <a:lnTo>
                          <a:pt x="4186828" y="1123372"/>
                        </a:lnTo>
                        <a:cubicBezTo>
                          <a:pt x="4302552" y="1066810"/>
                          <a:pt x="4377147" y="947631"/>
                          <a:pt x="4377147" y="819886"/>
                        </a:cubicBezTo>
                        <a:cubicBezTo>
                          <a:pt x="4377147" y="787319"/>
                          <a:pt x="4372019" y="753870"/>
                          <a:pt x="4361725" y="719583"/>
                        </a:cubicBezTo>
                        <a:cubicBezTo>
                          <a:pt x="4333443" y="632174"/>
                          <a:pt x="4272593" y="560154"/>
                          <a:pt x="4189432" y="519006"/>
                        </a:cubicBezTo>
                        <a:close/>
                        <a:moveTo>
                          <a:pt x="4112211" y="969944"/>
                        </a:moveTo>
                        <a:lnTo>
                          <a:pt x="1950177" y="2017553"/>
                        </a:lnTo>
                        <a:cubicBezTo>
                          <a:pt x="1803602" y="2088697"/>
                          <a:pt x="1638119" y="2101556"/>
                          <a:pt x="1482971" y="2053565"/>
                        </a:cubicBezTo>
                        <a:lnTo>
                          <a:pt x="171330" y="1652382"/>
                        </a:lnTo>
                        <a:lnTo>
                          <a:pt x="171330" y="619371"/>
                        </a:lnTo>
                        <a:lnTo>
                          <a:pt x="615375" y="619371"/>
                        </a:lnTo>
                        <a:cubicBezTo>
                          <a:pt x="632520" y="619371"/>
                          <a:pt x="648824" y="614243"/>
                          <a:pt x="662524" y="604790"/>
                        </a:cubicBezTo>
                        <a:lnTo>
                          <a:pt x="1222303" y="233606"/>
                        </a:lnTo>
                        <a:cubicBezTo>
                          <a:pt x="1296011" y="184735"/>
                          <a:pt x="1385181" y="164184"/>
                          <a:pt x="1473473" y="175321"/>
                        </a:cubicBezTo>
                        <a:lnTo>
                          <a:pt x="2098423" y="260204"/>
                        </a:lnTo>
                        <a:cubicBezTo>
                          <a:pt x="2146413" y="267054"/>
                          <a:pt x="2187592" y="294494"/>
                          <a:pt x="2212432" y="335634"/>
                        </a:cubicBezTo>
                        <a:cubicBezTo>
                          <a:pt x="2237308" y="376774"/>
                          <a:pt x="2242436" y="426487"/>
                          <a:pt x="2225291" y="472794"/>
                        </a:cubicBezTo>
                        <a:cubicBezTo>
                          <a:pt x="2209868" y="516498"/>
                          <a:pt x="2176420" y="550788"/>
                          <a:pt x="2131835" y="567092"/>
                        </a:cubicBezTo>
                        <a:lnTo>
                          <a:pt x="1449483" y="821700"/>
                        </a:lnTo>
                        <a:cubicBezTo>
                          <a:pt x="1420321" y="832836"/>
                          <a:pt x="1399771" y="857712"/>
                          <a:pt x="1394604" y="888558"/>
                        </a:cubicBezTo>
                        <a:cubicBezTo>
                          <a:pt x="1389475" y="919403"/>
                          <a:pt x="1401454" y="949406"/>
                          <a:pt x="1425449" y="969155"/>
                        </a:cubicBezTo>
                        <a:lnTo>
                          <a:pt x="1931227" y="1373787"/>
                        </a:lnTo>
                        <a:cubicBezTo>
                          <a:pt x="1955222" y="1392654"/>
                          <a:pt x="1986106" y="1397782"/>
                          <a:pt x="2014388" y="1387487"/>
                        </a:cubicBezTo>
                        <a:lnTo>
                          <a:pt x="3982633" y="666554"/>
                        </a:lnTo>
                        <a:cubicBezTo>
                          <a:pt x="4025496" y="651131"/>
                          <a:pt x="4070923" y="653696"/>
                          <a:pt x="4112064" y="673405"/>
                        </a:cubicBezTo>
                        <a:cubicBezTo>
                          <a:pt x="4153204" y="693994"/>
                          <a:pt x="4183208" y="729126"/>
                          <a:pt x="4196947" y="771147"/>
                        </a:cubicBezTo>
                        <a:cubicBezTo>
                          <a:pt x="4202075" y="788292"/>
                          <a:pt x="4204678" y="805437"/>
                          <a:pt x="4204678" y="821740"/>
                        </a:cubicBezTo>
                        <a:cubicBezTo>
                          <a:pt x="4205558" y="884235"/>
                          <a:pt x="4168704" y="942519"/>
                          <a:pt x="4112141" y="96996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46" name="자유형: 도형 45">
                    <a:extLst>
                      <a:ext uri="{FF2B5EF4-FFF2-40B4-BE49-F238E27FC236}">
                        <a16:creationId xmlns:a16="http://schemas.microsoft.com/office/drawing/2014/main" id="{B48B5F60-FCC1-5010-92B5-D50085F68E58}"/>
                      </a:ext>
                    </a:extLst>
                  </p:cNvPr>
                  <p:cNvSpPr/>
                  <p:nvPr/>
                </p:nvSpPr>
                <p:spPr>
                  <a:xfrm>
                    <a:off x="-3761957" y="266700"/>
                    <a:ext cx="3093028" cy="2599250"/>
                  </a:xfrm>
                  <a:custGeom>
                    <a:avLst/>
                    <a:gdLst>
                      <a:gd name="connsiteX0" fmla="*/ 2659248 w 3093028"/>
                      <a:gd name="connsiteY0" fmla="*/ 507502 h 2599250"/>
                      <a:gd name="connsiteX1" fmla="*/ 2193767 w 3093028"/>
                      <a:gd name="connsiteY1" fmla="*/ 507502 h 2599250"/>
                      <a:gd name="connsiteX2" fmla="*/ 2193767 w 3093028"/>
                      <a:gd name="connsiteY2" fmla="*/ 260624 h 2599250"/>
                      <a:gd name="connsiteX3" fmla="*/ 1933143 w 3093028"/>
                      <a:gd name="connsiteY3" fmla="*/ 0 h 2599250"/>
                      <a:gd name="connsiteX4" fmla="*/ 1161618 w 3093028"/>
                      <a:gd name="connsiteY4" fmla="*/ 0 h 2599250"/>
                      <a:gd name="connsiteX5" fmla="*/ 900995 w 3093028"/>
                      <a:gd name="connsiteY5" fmla="*/ 260624 h 2599250"/>
                      <a:gd name="connsiteX6" fmla="*/ 900995 w 3093028"/>
                      <a:gd name="connsiteY6" fmla="*/ 508384 h 2599250"/>
                      <a:gd name="connsiteX7" fmla="*/ 434631 w 3093028"/>
                      <a:gd name="connsiteY7" fmla="*/ 508384 h 2599250"/>
                      <a:gd name="connsiteX8" fmla="*/ 0 w 3093028"/>
                      <a:gd name="connsiteY8" fmla="*/ 943014 h 2599250"/>
                      <a:gd name="connsiteX9" fmla="*/ 0 w 3093028"/>
                      <a:gd name="connsiteY9" fmla="*/ 2164620 h 2599250"/>
                      <a:gd name="connsiteX10" fmla="*/ 434631 w 3093028"/>
                      <a:gd name="connsiteY10" fmla="*/ 2599251 h 2599250"/>
                      <a:gd name="connsiteX11" fmla="*/ 2658386 w 3093028"/>
                      <a:gd name="connsiteY11" fmla="*/ 2599251 h 2599250"/>
                      <a:gd name="connsiteX12" fmla="*/ 3093017 w 3093028"/>
                      <a:gd name="connsiteY12" fmla="*/ 2164620 h 2599250"/>
                      <a:gd name="connsiteX13" fmla="*/ 3093017 w 3093028"/>
                      <a:gd name="connsiteY13" fmla="*/ 943014 h 2599250"/>
                      <a:gd name="connsiteX14" fmla="*/ 2659268 w 3093028"/>
                      <a:gd name="connsiteY14" fmla="*/ 507541 h 2599250"/>
                      <a:gd name="connsiteX15" fmla="*/ 1072503 w 3093028"/>
                      <a:gd name="connsiteY15" fmla="*/ 260624 h 2599250"/>
                      <a:gd name="connsiteX16" fmla="*/ 1161673 w 3093028"/>
                      <a:gd name="connsiteY16" fmla="*/ 171454 h 2599250"/>
                      <a:gd name="connsiteX17" fmla="*/ 1933198 w 3093028"/>
                      <a:gd name="connsiteY17" fmla="*/ 171454 h 2599250"/>
                      <a:gd name="connsiteX18" fmla="*/ 2022368 w 3093028"/>
                      <a:gd name="connsiteY18" fmla="*/ 260624 h 2599250"/>
                      <a:gd name="connsiteX19" fmla="*/ 2022368 w 3093028"/>
                      <a:gd name="connsiteY19" fmla="*/ 508384 h 2599250"/>
                      <a:gd name="connsiteX20" fmla="*/ 1072505 w 3093028"/>
                      <a:gd name="connsiteY20" fmla="*/ 508345 h 2599250"/>
                      <a:gd name="connsiteX21" fmla="*/ 435571 w 3093028"/>
                      <a:gd name="connsiteY21" fmla="*/ 678952 h 2599250"/>
                      <a:gd name="connsiteX22" fmla="*/ 2659327 w 3093028"/>
                      <a:gd name="connsiteY22" fmla="*/ 678952 h 2599250"/>
                      <a:gd name="connsiteX23" fmla="*/ 2922508 w 3093028"/>
                      <a:gd name="connsiteY23" fmla="*/ 942132 h 2599250"/>
                      <a:gd name="connsiteX24" fmla="*/ 2922508 w 3093028"/>
                      <a:gd name="connsiteY24" fmla="*/ 1258472 h 2599250"/>
                      <a:gd name="connsiteX25" fmla="*/ 1885186 w 3093028"/>
                      <a:gd name="connsiteY25" fmla="*/ 1506232 h 2599250"/>
                      <a:gd name="connsiteX26" fmla="*/ 1885186 w 3093028"/>
                      <a:gd name="connsiteY26" fmla="*/ 1469378 h 2599250"/>
                      <a:gd name="connsiteX27" fmla="*/ 1712012 w 3093028"/>
                      <a:gd name="connsiteY27" fmla="*/ 1296204 h 2599250"/>
                      <a:gd name="connsiteX28" fmla="*/ 1381966 w 3093028"/>
                      <a:gd name="connsiteY28" fmla="*/ 1296204 h 2599250"/>
                      <a:gd name="connsiteX29" fmla="*/ 1208791 w 3093028"/>
                      <a:gd name="connsiteY29" fmla="*/ 1469378 h 2599250"/>
                      <a:gd name="connsiteX30" fmla="*/ 1208791 w 3093028"/>
                      <a:gd name="connsiteY30" fmla="*/ 1506232 h 2599250"/>
                      <a:gd name="connsiteX31" fmla="*/ 171470 w 3093028"/>
                      <a:gd name="connsiteY31" fmla="*/ 1258472 h 2599250"/>
                      <a:gd name="connsiteX32" fmla="*/ 171470 w 3093028"/>
                      <a:gd name="connsiteY32" fmla="*/ 942975 h 2599250"/>
                      <a:gd name="connsiteX33" fmla="*/ 435493 w 3093028"/>
                      <a:gd name="connsiteY33" fmla="*/ 678952 h 2599250"/>
                      <a:gd name="connsiteX34" fmla="*/ 1714588 w 3093028"/>
                      <a:gd name="connsiteY34" fmla="*/ 1470189 h 2599250"/>
                      <a:gd name="connsiteX35" fmla="*/ 1712866 w 3093028"/>
                      <a:gd name="connsiteY35" fmla="*/ 1883393 h 2599250"/>
                      <a:gd name="connsiteX36" fmla="*/ 1381106 w 3093028"/>
                      <a:gd name="connsiteY36" fmla="*/ 1881671 h 2599250"/>
                      <a:gd name="connsiteX37" fmla="*/ 1381106 w 3093028"/>
                      <a:gd name="connsiteY37" fmla="*/ 1470191 h 2599250"/>
                      <a:gd name="connsiteX38" fmla="*/ 1382828 w 3093028"/>
                      <a:gd name="connsiteY38" fmla="*/ 1468469 h 2599250"/>
                      <a:gd name="connsiteX39" fmla="*/ 2659288 w 3093028"/>
                      <a:gd name="connsiteY39" fmla="*/ 2427742 h 2599250"/>
                      <a:gd name="connsiteX40" fmla="*/ 435532 w 3093028"/>
                      <a:gd name="connsiteY40" fmla="*/ 2427742 h 2599250"/>
                      <a:gd name="connsiteX41" fmla="*/ 172351 w 3093028"/>
                      <a:gd name="connsiteY41" fmla="*/ 2164561 h 2599250"/>
                      <a:gd name="connsiteX42" fmla="*/ 172351 w 3093028"/>
                      <a:gd name="connsiteY42" fmla="*/ 1435899 h 2599250"/>
                      <a:gd name="connsiteX43" fmla="*/ 1209673 w 3093028"/>
                      <a:gd name="connsiteY43" fmla="*/ 1683659 h 2599250"/>
                      <a:gd name="connsiteX44" fmla="*/ 1209673 w 3093028"/>
                      <a:gd name="connsiteY44" fmla="*/ 1882550 h 2599250"/>
                      <a:gd name="connsiteX45" fmla="*/ 1382847 w 3093028"/>
                      <a:gd name="connsiteY45" fmla="*/ 2055725 h 2599250"/>
                      <a:gd name="connsiteX46" fmla="*/ 1712894 w 3093028"/>
                      <a:gd name="connsiteY46" fmla="*/ 2055725 h 2599250"/>
                      <a:gd name="connsiteX47" fmla="*/ 1886068 w 3093028"/>
                      <a:gd name="connsiteY47" fmla="*/ 1882550 h 2599250"/>
                      <a:gd name="connsiteX48" fmla="*/ 1886068 w 3093028"/>
                      <a:gd name="connsiteY48" fmla="*/ 1683659 h 2599250"/>
                      <a:gd name="connsiteX49" fmla="*/ 2923389 w 3093028"/>
                      <a:gd name="connsiteY49" fmla="*/ 1435899 h 2599250"/>
                      <a:gd name="connsiteX50" fmla="*/ 2923389 w 3093028"/>
                      <a:gd name="connsiteY50" fmla="*/ 2164561 h 2599250"/>
                      <a:gd name="connsiteX51" fmla="*/ 2659366 w 3093028"/>
                      <a:gd name="connsiteY51" fmla="*/ 2427742 h 25992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</a:cxnLst>
                    <a:rect l="l" t="t" r="r" b="b"/>
                    <a:pathLst>
                      <a:path w="3093028" h="2599250">
                        <a:moveTo>
                          <a:pt x="2659248" y="507502"/>
                        </a:moveTo>
                        <a:lnTo>
                          <a:pt x="2193767" y="507502"/>
                        </a:lnTo>
                        <a:lnTo>
                          <a:pt x="2193767" y="260624"/>
                        </a:lnTo>
                        <a:cubicBezTo>
                          <a:pt x="2193767" y="116576"/>
                          <a:pt x="2077161" y="0"/>
                          <a:pt x="1933143" y="0"/>
                        </a:cubicBezTo>
                        <a:lnTo>
                          <a:pt x="1161618" y="0"/>
                        </a:lnTo>
                        <a:cubicBezTo>
                          <a:pt x="1018452" y="0"/>
                          <a:pt x="900995" y="116566"/>
                          <a:pt x="900995" y="260624"/>
                        </a:cubicBezTo>
                        <a:lnTo>
                          <a:pt x="900995" y="508384"/>
                        </a:lnTo>
                        <a:lnTo>
                          <a:pt x="434631" y="508384"/>
                        </a:lnTo>
                        <a:cubicBezTo>
                          <a:pt x="194601" y="508384"/>
                          <a:pt x="0" y="703827"/>
                          <a:pt x="0" y="943014"/>
                        </a:cubicBezTo>
                        <a:lnTo>
                          <a:pt x="0" y="2164620"/>
                        </a:lnTo>
                        <a:cubicBezTo>
                          <a:pt x="0" y="2404650"/>
                          <a:pt x="195443" y="2599251"/>
                          <a:pt x="434631" y="2599251"/>
                        </a:cubicBezTo>
                        <a:lnTo>
                          <a:pt x="2658386" y="2599251"/>
                        </a:lnTo>
                        <a:cubicBezTo>
                          <a:pt x="2898416" y="2599251"/>
                          <a:pt x="3093017" y="2403808"/>
                          <a:pt x="3093017" y="2164620"/>
                        </a:cubicBezTo>
                        <a:lnTo>
                          <a:pt x="3093017" y="943014"/>
                        </a:lnTo>
                        <a:cubicBezTo>
                          <a:pt x="3094739" y="702984"/>
                          <a:pt x="2899298" y="507541"/>
                          <a:pt x="2659268" y="507541"/>
                        </a:cubicBezTo>
                        <a:close/>
                        <a:moveTo>
                          <a:pt x="1072503" y="260624"/>
                        </a:moveTo>
                        <a:cubicBezTo>
                          <a:pt x="1072503" y="210873"/>
                          <a:pt x="1112802" y="171454"/>
                          <a:pt x="1161673" y="171454"/>
                        </a:cubicBezTo>
                        <a:lnTo>
                          <a:pt x="1933198" y="171454"/>
                        </a:lnTo>
                        <a:cubicBezTo>
                          <a:pt x="1982069" y="171454"/>
                          <a:pt x="2022368" y="210872"/>
                          <a:pt x="2022368" y="260624"/>
                        </a:cubicBezTo>
                        <a:lnTo>
                          <a:pt x="2022368" y="508384"/>
                        </a:lnTo>
                        <a:lnTo>
                          <a:pt x="1072505" y="508345"/>
                        </a:lnTo>
                        <a:close/>
                        <a:moveTo>
                          <a:pt x="435571" y="678952"/>
                        </a:moveTo>
                        <a:lnTo>
                          <a:pt x="2659327" y="678952"/>
                        </a:lnTo>
                        <a:cubicBezTo>
                          <a:pt x="2804217" y="678952"/>
                          <a:pt x="2922508" y="797243"/>
                          <a:pt x="2922508" y="942132"/>
                        </a:cubicBezTo>
                        <a:lnTo>
                          <a:pt x="2922508" y="1258472"/>
                        </a:lnTo>
                        <a:lnTo>
                          <a:pt x="1885186" y="1506232"/>
                        </a:lnTo>
                        <a:lnTo>
                          <a:pt x="1885186" y="1469378"/>
                        </a:lnTo>
                        <a:cubicBezTo>
                          <a:pt x="1885186" y="1374239"/>
                          <a:pt x="1807192" y="1296204"/>
                          <a:pt x="1712012" y="1296204"/>
                        </a:cubicBezTo>
                        <a:lnTo>
                          <a:pt x="1381966" y="1296204"/>
                        </a:lnTo>
                        <a:cubicBezTo>
                          <a:pt x="1286826" y="1296204"/>
                          <a:pt x="1208791" y="1374198"/>
                          <a:pt x="1208791" y="1469378"/>
                        </a:cubicBezTo>
                        <a:lnTo>
                          <a:pt x="1208791" y="1506232"/>
                        </a:lnTo>
                        <a:lnTo>
                          <a:pt x="171470" y="1258472"/>
                        </a:lnTo>
                        <a:lnTo>
                          <a:pt x="171470" y="942975"/>
                        </a:lnTo>
                        <a:cubicBezTo>
                          <a:pt x="172312" y="797243"/>
                          <a:pt x="290642" y="678952"/>
                          <a:pt x="435493" y="678952"/>
                        </a:cubicBezTo>
                        <a:close/>
                        <a:moveTo>
                          <a:pt x="1714588" y="1470189"/>
                        </a:moveTo>
                        <a:lnTo>
                          <a:pt x="1712866" y="1883393"/>
                        </a:lnTo>
                        <a:lnTo>
                          <a:pt x="1381106" y="1881671"/>
                        </a:lnTo>
                        <a:lnTo>
                          <a:pt x="1381106" y="1470191"/>
                        </a:lnTo>
                        <a:cubicBezTo>
                          <a:pt x="1381106" y="1469349"/>
                          <a:pt x="1381948" y="1468469"/>
                          <a:pt x="1382828" y="1468469"/>
                        </a:cubicBezTo>
                        <a:close/>
                        <a:moveTo>
                          <a:pt x="2659288" y="2427742"/>
                        </a:moveTo>
                        <a:lnTo>
                          <a:pt x="435532" y="2427742"/>
                        </a:lnTo>
                        <a:cubicBezTo>
                          <a:pt x="290642" y="2427742"/>
                          <a:pt x="172351" y="2309451"/>
                          <a:pt x="172351" y="2164561"/>
                        </a:cubicBezTo>
                        <a:lnTo>
                          <a:pt x="172351" y="1435899"/>
                        </a:lnTo>
                        <a:lnTo>
                          <a:pt x="1209673" y="1683659"/>
                        </a:lnTo>
                        <a:lnTo>
                          <a:pt x="1209673" y="1882550"/>
                        </a:lnTo>
                        <a:cubicBezTo>
                          <a:pt x="1209673" y="1977690"/>
                          <a:pt x="1287667" y="2055725"/>
                          <a:pt x="1382847" y="2055725"/>
                        </a:cubicBezTo>
                        <a:lnTo>
                          <a:pt x="1712894" y="2055725"/>
                        </a:lnTo>
                        <a:cubicBezTo>
                          <a:pt x="1808032" y="2055725"/>
                          <a:pt x="1886068" y="1977731"/>
                          <a:pt x="1886068" y="1882550"/>
                        </a:cubicBezTo>
                        <a:lnTo>
                          <a:pt x="1886068" y="1683659"/>
                        </a:lnTo>
                        <a:lnTo>
                          <a:pt x="2923389" y="1435899"/>
                        </a:lnTo>
                        <a:lnTo>
                          <a:pt x="2923389" y="2164561"/>
                        </a:lnTo>
                        <a:cubicBezTo>
                          <a:pt x="2923389" y="2309451"/>
                          <a:pt x="2805099" y="2427742"/>
                          <a:pt x="2659366" y="2427742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</p:grpSp>
          </p:grpSp>
          <p:grpSp>
            <p:nvGrpSpPr>
              <p:cNvPr id="33" name="그룹 32">
                <a:extLst>
                  <a:ext uri="{FF2B5EF4-FFF2-40B4-BE49-F238E27FC236}">
                    <a16:creationId xmlns:a16="http://schemas.microsoft.com/office/drawing/2014/main" id="{15C5CF24-FA09-B2C8-3B41-7C545E6E2296}"/>
                  </a:ext>
                </a:extLst>
              </p:cNvPr>
              <p:cNvGrpSpPr/>
              <p:nvPr/>
            </p:nvGrpSpPr>
            <p:grpSpPr>
              <a:xfrm>
                <a:off x="6997803" y="4843636"/>
                <a:ext cx="628665" cy="573668"/>
                <a:chOff x="7951851" y="4283281"/>
                <a:chExt cx="4968618" cy="4533959"/>
              </a:xfrm>
            </p:grpSpPr>
            <p:sp>
              <p:nvSpPr>
                <p:cNvPr id="34" name="자유형: 도형 33">
                  <a:extLst>
                    <a:ext uri="{FF2B5EF4-FFF2-40B4-BE49-F238E27FC236}">
                      <a16:creationId xmlns:a16="http://schemas.microsoft.com/office/drawing/2014/main" id="{383FC628-2F04-C245-3F89-0AF65977945D}"/>
                    </a:ext>
                  </a:extLst>
                </p:cNvPr>
                <p:cNvSpPr/>
                <p:nvPr/>
              </p:nvSpPr>
              <p:spPr>
                <a:xfrm>
                  <a:off x="8690043" y="7328170"/>
                  <a:ext cx="4163438" cy="1199745"/>
                </a:xfrm>
                <a:custGeom>
                  <a:avLst/>
                  <a:gdLst>
                    <a:gd name="connsiteX0" fmla="*/ 0 w 4163438"/>
                    <a:gd name="connsiteY0" fmla="*/ 233464 h 1199745"/>
                    <a:gd name="connsiteX1" fmla="*/ 460442 w 4163438"/>
                    <a:gd name="connsiteY1" fmla="*/ 90792 h 1199745"/>
                    <a:gd name="connsiteX2" fmla="*/ 985736 w 4163438"/>
                    <a:gd name="connsiteY2" fmla="*/ 162128 h 1199745"/>
                    <a:gd name="connsiteX3" fmla="*/ 1348902 w 4163438"/>
                    <a:gd name="connsiteY3" fmla="*/ 311285 h 1199745"/>
                    <a:gd name="connsiteX4" fmla="*/ 2496766 w 4163438"/>
                    <a:gd name="connsiteY4" fmla="*/ 324256 h 1199745"/>
                    <a:gd name="connsiteX5" fmla="*/ 2717259 w 4163438"/>
                    <a:gd name="connsiteY5" fmla="*/ 447473 h 1199745"/>
                    <a:gd name="connsiteX6" fmla="*/ 2736714 w 4163438"/>
                    <a:gd name="connsiteY6" fmla="*/ 629056 h 1199745"/>
                    <a:gd name="connsiteX7" fmla="*/ 3761361 w 4163438"/>
                    <a:gd name="connsiteY7" fmla="*/ 51881 h 1199745"/>
                    <a:gd name="connsiteX8" fmla="*/ 3994825 w 4163438"/>
                    <a:gd name="connsiteY8" fmla="*/ 0 h 1199745"/>
                    <a:gd name="connsiteX9" fmla="*/ 4163438 w 4163438"/>
                    <a:gd name="connsiteY9" fmla="*/ 116732 h 1199745"/>
                    <a:gd name="connsiteX10" fmla="*/ 4118042 w 4163438"/>
                    <a:gd name="connsiteY10" fmla="*/ 337226 h 1199745"/>
                    <a:gd name="connsiteX11" fmla="*/ 2613497 w 4163438"/>
                    <a:gd name="connsiteY11" fmla="*/ 1199745 h 1199745"/>
                    <a:gd name="connsiteX12" fmla="*/ 25940 w 4163438"/>
                    <a:gd name="connsiteY12" fmla="*/ 1199745 h 1199745"/>
                    <a:gd name="connsiteX13" fmla="*/ 0 w 4163438"/>
                    <a:gd name="connsiteY13" fmla="*/ 233464 h 11997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163438" h="1199745">
                      <a:moveTo>
                        <a:pt x="0" y="233464"/>
                      </a:moveTo>
                      <a:lnTo>
                        <a:pt x="460442" y="90792"/>
                      </a:lnTo>
                      <a:lnTo>
                        <a:pt x="985736" y="162128"/>
                      </a:lnTo>
                      <a:lnTo>
                        <a:pt x="1348902" y="311285"/>
                      </a:lnTo>
                      <a:lnTo>
                        <a:pt x="2496766" y="324256"/>
                      </a:lnTo>
                      <a:lnTo>
                        <a:pt x="2717259" y="447473"/>
                      </a:lnTo>
                      <a:lnTo>
                        <a:pt x="2736714" y="629056"/>
                      </a:lnTo>
                      <a:lnTo>
                        <a:pt x="3761361" y="51881"/>
                      </a:lnTo>
                      <a:lnTo>
                        <a:pt x="3994825" y="0"/>
                      </a:lnTo>
                      <a:lnTo>
                        <a:pt x="4163438" y="116732"/>
                      </a:lnTo>
                      <a:lnTo>
                        <a:pt x="4118042" y="337226"/>
                      </a:lnTo>
                      <a:lnTo>
                        <a:pt x="2613497" y="1199745"/>
                      </a:lnTo>
                      <a:lnTo>
                        <a:pt x="25940" y="1199745"/>
                      </a:lnTo>
                      <a:lnTo>
                        <a:pt x="0" y="23346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35" name="자유형: 도형 34">
                  <a:extLst>
                    <a:ext uri="{FF2B5EF4-FFF2-40B4-BE49-F238E27FC236}">
                      <a16:creationId xmlns:a16="http://schemas.microsoft.com/office/drawing/2014/main" id="{9FBC86DF-A1BE-FD60-172B-244C6097057F}"/>
                    </a:ext>
                  </a:extLst>
                </p:cNvPr>
                <p:cNvSpPr/>
                <p:nvPr/>
              </p:nvSpPr>
              <p:spPr>
                <a:xfrm rot="10800000">
                  <a:off x="9237415" y="5752129"/>
                  <a:ext cx="2814537" cy="1478605"/>
                </a:xfrm>
                <a:custGeom>
                  <a:avLst/>
                  <a:gdLst>
                    <a:gd name="connsiteX0" fmla="*/ 45396 w 2814537"/>
                    <a:gd name="connsiteY0" fmla="*/ 337226 h 1478605"/>
                    <a:gd name="connsiteX1" fmla="*/ 45396 w 2814537"/>
                    <a:gd name="connsiteY1" fmla="*/ 246434 h 1478605"/>
                    <a:gd name="connsiteX2" fmla="*/ 0 w 2814537"/>
                    <a:gd name="connsiteY2" fmla="*/ 1070043 h 1478605"/>
                    <a:gd name="connsiteX3" fmla="*/ 680937 w 2814537"/>
                    <a:gd name="connsiteY3" fmla="*/ 920885 h 1478605"/>
                    <a:gd name="connsiteX4" fmla="*/ 479898 w 2814537"/>
                    <a:gd name="connsiteY4" fmla="*/ 674451 h 1478605"/>
                    <a:gd name="connsiteX5" fmla="*/ 953311 w 2814537"/>
                    <a:gd name="connsiteY5" fmla="*/ 369651 h 1478605"/>
                    <a:gd name="connsiteX6" fmla="*/ 1478605 w 2814537"/>
                    <a:gd name="connsiteY6" fmla="*/ 337226 h 1478605"/>
                    <a:gd name="connsiteX7" fmla="*/ 1828800 w 2814537"/>
                    <a:gd name="connsiteY7" fmla="*/ 369651 h 1478605"/>
                    <a:gd name="connsiteX8" fmla="*/ 2114145 w 2814537"/>
                    <a:gd name="connsiteY8" fmla="*/ 629056 h 1478605"/>
                    <a:gd name="connsiteX9" fmla="*/ 2444885 w 2814537"/>
                    <a:gd name="connsiteY9" fmla="*/ 1063558 h 1478605"/>
                    <a:gd name="connsiteX10" fmla="*/ 2477311 w 2814537"/>
                    <a:gd name="connsiteY10" fmla="*/ 1478605 h 1478605"/>
                    <a:gd name="connsiteX11" fmla="*/ 2814537 w 2814537"/>
                    <a:gd name="connsiteY11" fmla="*/ 1472119 h 1478605"/>
                    <a:gd name="connsiteX12" fmla="*/ 2665379 w 2814537"/>
                    <a:gd name="connsiteY12" fmla="*/ 901430 h 1478605"/>
                    <a:gd name="connsiteX13" fmla="*/ 2282758 w 2814537"/>
                    <a:gd name="connsiteY13" fmla="*/ 304800 h 1478605"/>
                    <a:gd name="connsiteX14" fmla="*/ 1679643 w 2814537"/>
                    <a:gd name="connsiteY14" fmla="*/ 0 h 1478605"/>
                    <a:gd name="connsiteX15" fmla="*/ 836579 w 2814537"/>
                    <a:gd name="connsiteY15" fmla="*/ 0 h 1478605"/>
                    <a:gd name="connsiteX16" fmla="*/ 518809 w 2814537"/>
                    <a:gd name="connsiteY16" fmla="*/ 252919 h 1478605"/>
                    <a:gd name="connsiteX17" fmla="*/ 265890 w 2814537"/>
                    <a:gd name="connsiteY17" fmla="*/ 428017 h 1478605"/>
                    <a:gd name="connsiteX18" fmla="*/ 45396 w 2814537"/>
                    <a:gd name="connsiteY18" fmla="*/ 337226 h 1478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2814537" h="1478605">
                      <a:moveTo>
                        <a:pt x="45396" y="337226"/>
                      </a:moveTo>
                      <a:lnTo>
                        <a:pt x="45396" y="246434"/>
                      </a:lnTo>
                      <a:lnTo>
                        <a:pt x="0" y="1070043"/>
                      </a:lnTo>
                      <a:lnTo>
                        <a:pt x="680937" y="920885"/>
                      </a:lnTo>
                      <a:lnTo>
                        <a:pt x="479898" y="674451"/>
                      </a:lnTo>
                      <a:lnTo>
                        <a:pt x="953311" y="369651"/>
                      </a:lnTo>
                      <a:lnTo>
                        <a:pt x="1478605" y="337226"/>
                      </a:lnTo>
                      <a:lnTo>
                        <a:pt x="1828800" y="369651"/>
                      </a:lnTo>
                      <a:lnTo>
                        <a:pt x="2114145" y="629056"/>
                      </a:lnTo>
                      <a:lnTo>
                        <a:pt x="2444885" y="1063558"/>
                      </a:lnTo>
                      <a:lnTo>
                        <a:pt x="2477311" y="1478605"/>
                      </a:lnTo>
                      <a:lnTo>
                        <a:pt x="2814537" y="1472119"/>
                      </a:lnTo>
                      <a:lnTo>
                        <a:pt x="2665379" y="901430"/>
                      </a:lnTo>
                      <a:lnTo>
                        <a:pt x="2282758" y="304800"/>
                      </a:lnTo>
                      <a:lnTo>
                        <a:pt x="1679643" y="0"/>
                      </a:lnTo>
                      <a:lnTo>
                        <a:pt x="836579" y="0"/>
                      </a:lnTo>
                      <a:lnTo>
                        <a:pt x="518809" y="252919"/>
                      </a:lnTo>
                      <a:lnTo>
                        <a:pt x="265890" y="428017"/>
                      </a:lnTo>
                      <a:lnTo>
                        <a:pt x="45396" y="33722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36" name="자유형: 도형 35">
                  <a:extLst>
                    <a:ext uri="{FF2B5EF4-FFF2-40B4-BE49-F238E27FC236}">
                      <a16:creationId xmlns:a16="http://schemas.microsoft.com/office/drawing/2014/main" id="{ECC26A86-3EAE-AFC3-FA0A-892397F2E1F5}"/>
                    </a:ext>
                  </a:extLst>
                </p:cNvPr>
                <p:cNvSpPr/>
                <p:nvPr/>
              </p:nvSpPr>
              <p:spPr>
                <a:xfrm>
                  <a:off x="9286672" y="4409872"/>
                  <a:ext cx="2814537" cy="1478605"/>
                </a:xfrm>
                <a:custGeom>
                  <a:avLst/>
                  <a:gdLst>
                    <a:gd name="connsiteX0" fmla="*/ 45396 w 2814537"/>
                    <a:gd name="connsiteY0" fmla="*/ 337226 h 1478605"/>
                    <a:gd name="connsiteX1" fmla="*/ 45396 w 2814537"/>
                    <a:gd name="connsiteY1" fmla="*/ 246434 h 1478605"/>
                    <a:gd name="connsiteX2" fmla="*/ 0 w 2814537"/>
                    <a:gd name="connsiteY2" fmla="*/ 1070043 h 1478605"/>
                    <a:gd name="connsiteX3" fmla="*/ 680937 w 2814537"/>
                    <a:gd name="connsiteY3" fmla="*/ 920885 h 1478605"/>
                    <a:gd name="connsiteX4" fmla="*/ 479898 w 2814537"/>
                    <a:gd name="connsiteY4" fmla="*/ 674451 h 1478605"/>
                    <a:gd name="connsiteX5" fmla="*/ 953311 w 2814537"/>
                    <a:gd name="connsiteY5" fmla="*/ 369651 h 1478605"/>
                    <a:gd name="connsiteX6" fmla="*/ 1478605 w 2814537"/>
                    <a:gd name="connsiteY6" fmla="*/ 337226 h 1478605"/>
                    <a:gd name="connsiteX7" fmla="*/ 1828800 w 2814537"/>
                    <a:gd name="connsiteY7" fmla="*/ 369651 h 1478605"/>
                    <a:gd name="connsiteX8" fmla="*/ 2114145 w 2814537"/>
                    <a:gd name="connsiteY8" fmla="*/ 629056 h 1478605"/>
                    <a:gd name="connsiteX9" fmla="*/ 2444885 w 2814537"/>
                    <a:gd name="connsiteY9" fmla="*/ 1063558 h 1478605"/>
                    <a:gd name="connsiteX10" fmla="*/ 2477311 w 2814537"/>
                    <a:gd name="connsiteY10" fmla="*/ 1478605 h 1478605"/>
                    <a:gd name="connsiteX11" fmla="*/ 2814537 w 2814537"/>
                    <a:gd name="connsiteY11" fmla="*/ 1472119 h 1478605"/>
                    <a:gd name="connsiteX12" fmla="*/ 2665379 w 2814537"/>
                    <a:gd name="connsiteY12" fmla="*/ 901430 h 1478605"/>
                    <a:gd name="connsiteX13" fmla="*/ 2282758 w 2814537"/>
                    <a:gd name="connsiteY13" fmla="*/ 304800 h 1478605"/>
                    <a:gd name="connsiteX14" fmla="*/ 1679643 w 2814537"/>
                    <a:gd name="connsiteY14" fmla="*/ 0 h 1478605"/>
                    <a:gd name="connsiteX15" fmla="*/ 836579 w 2814537"/>
                    <a:gd name="connsiteY15" fmla="*/ 0 h 1478605"/>
                    <a:gd name="connsiteX16" fmla="*/ 518809 w 2814537"/>
                    <a:gd name="connsiteY16" fmla="*/ 252919 h 1478605"/>
                    <a:gd name="connsiteX17" fmla="*/ 265890 w 2814537"/>
                    <a:gd name="connsiteY17" fmla="*/ 428017 h 1478605"/>
                    <a:gd name="connsiteX18" fmla="*/ 45396 w 2814537"/>
                    <a:gd name="connsiteY18" fmla="*/ 337226 h 1478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2814537" h="1478605">
                      <a:moveTo>
                        <a:pt x="45396" y="337226"/>
                      </a:moveTo>
                      <a:lnTo>
                        <a:pt x="45396" y="246434"/>
                      </a:lnTo>
                      <a:lnTo>
                        <a:pt x="0" y="1070043"/>
                      </a:lnTo>
                      <a:lnTo>
                        <a:pt x="680937" y="920885"/>
                      </a:lnTo>
                      <a:lnTo>
                        <a:pt x="479898" y="674451"/>
                      </a:lnTo>
                      <a:lnTo>
                        <a:pt x="953311" y="369651"/>
                      </a:lnTo>
                      <a:lnTo>
                        <a:pt x="1478605" y="337226"/>
                      </a:lnTo>
                      <a:lnTo>
                        <a:pt x="1828800" y="369651"/>
                      </a:lnTo>
                      <a:lnTo>
                        <a:pt x="2114145" y="629056"/>
                      </a:lnTo>
                      <a:lnTo>
                        <a:pt x="2444885" y="1063558"/>
                      </a:lnTo>
                      <a:lnTo>
                        <a:pt x="2477311" y="1478605"/>
                      </a:lnTo>
                      <a:lnTo>
                        <a:pt x="2814537" y="1472119"/>
                      </a:lnTo>
                      <a:lnTo>
                        <a:pt x="2665379" y="901430"/>
                      </a:lnTo>
                      <a:lnTo>
                        <a:pt x="2282758" y="304800"/>
                      </a:lnTo>
                      <a:lnTo>
                        <a:pt x="1679643" y="0"/>
                      </a:lnTo>
                      <a:lnTo>
                        <a:pt x="836579" y="0"/>
                      </a:lnTo>
                      <a:lnTo>
                        <a:pt x="518809" y="252919"/>
                      </a:lnTo>
                      <a:lnTo>
                        <a:pt x="265890" y="428017"/>
                      </a:lnTo>
                      <a:lnTo>
                        <a:pt x="45396" y="33722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grpSp>
              <p:nvGrpSpPr>
                <p:cNvPr id="37" name="그룹 36">
                  <a:extLst>
                    <a:ext uri="{FF2B5EF4-FFF2-40B4-BE49-F238E27FC236}">
                      <a16:creationId xmlns:a16="http://schemas.microsoft.com/office/drawing/2014/main" id="{492EA7B3-21C8-6E57-0658-7DA875A1C904}"/>
                    </a:ext>
                  </a:extLst>
                </p:cNvPr>
                <p:cNvGrpSpPr/>
                <p:nvPr/>
              </p:nvGrpSpPr>
              <p:grpSpPr>
                <a:xfrm>
                  <a:off x="7951851" y="4283281"/>
                  <a:ext cx="4968618" cy="4533959"/>
                  <a:chOff x="-1543027" y="8008811"/>
                  <a:chExt cx="4968618" cy="4533959"/>
                </a:xfrm>
              </p:grpSpPr>
              <p:sp>
                <p:nvSpPr>
                  <p:cNvPr id="38" name="자유형: 도형 37">
                    <a:extLst>
                      <a:ext uri="{FF2B5EF4-FFF2-40B4-BE49-F238E27FC236}">
                        <a16:creationId xmlns:a16="http://schemas.microsoft.com/office/drawing/2014/main" id="{F21FC6BD-E0D3-A622-240B-7220600C6405}"/>
                      </a:ext>
                    </a:extLst>
                  </p:cNvPr>
                  <p:cNvSpPr/>
                  <p:nvPr/>
                </p:nvSpPr>
                <p:spPr>
                  <a:xfrm>
                    <a:off x="-346546" y="8008811"/>
                    <a:ext cx="2992705" cy="1732434"/>
                  </a:xfrm>
                  <a:custGeom>
                    <a:avLst/>
                    <a:gdLst>
                      <a:gd name="connsiteX0" fmla="*/ 406259 w 2992705"/>
                      <a:gd name="connsiteY0" fmla="*/ 474241 h 1732434"/>
                      <a:gd name="connsiteX1" fmla="*/ 1496681 w 2992705"/>
                      <a:gd name="connsiteY1" fmla="*/ 0 h 1732434"/>
                      <a:gd name="connsiteX2" fmla="*/ 2992705 w 2992705"/>
                      <a:gd name="connsiteY2" fmla="*/ 1496024 h 1732434"/>
                      <a:gd name="connsiteX3" fmla="*/ 2991825 w 2992705"/>
                      <a:gd name="connsiteY3" fmla="*/ 1545545 h 1732434"/>
                      <a:gd name="connsiteX4" fmla="*/ 2847964 w 2992705"/>
                      <a:gd name="connsiteY4" fmla="*/ 1706238 h 1732434"/>
                      <a:gd name="connsiteX5" fmla="*/ 2681373 w 2992705"/>
                      <a:gd name="connsiteY5" fmla="*/ 1730616 h 1732434"/>
                      <a:gd name="connsiteX6" fmla="*/ 2488879 w 2992705"/>
                      <a:gd name="connsiteY6" fmla="*/ 1553504 h 1732434"/>
                      <a:gd name="connsiteX7" fmla="*/ 2490716 w 2992705"/>
                      <a:gd name="connsiteY7" fmla="*/ 1492922 h 1732434"/>
                      <a:gd name="connsiteX8" fmla="*/ 1496698 w 2992705"/>
                      <a:gd name="connsiteY8" fmla="*/ 507525 h 1732434"/>
                      <a:gd name="connsiteX9" fmla="*/ 763137 w 2992705"/>
                      <a:gd name="connsiteY9" fmla="*/ 830145 h 1732434"/>
                      <a:gd name="connsiteX10" fmla="*/ 832941 w 2992705"/>
                      <a:gd name="connsiteY10" fmla="*/ 899950 h 1732434"/>
                      <a:gd name="connsiteX11" fmla="*/ 873469 w 2992705"/>
                      <a:gd name="connsiteY11" fmla="*/ 1073585 h 1732434"/>
                      <a:gd name="connsiteX12" fmla="*/ 825593 w 2992705"/>
                      <a:gd name="connsiteY12" fmla="*/ 1146680 h 1732434"/>
                      <a:gd name="connsiteX13" fmla="*/ 770179 w 2992705"/>
                      <a:gd name="connsiteY13" fmla="*/ 1178674 h 1732434"/>
                      <a:gd name="connsiteX14" fmla="*/ 735429 w 2992705"/>
                      <a:gd name="connsiteY14" fmla="*/ 1186213 h 1732434"/>
                      <a:gd name="connsiteX15" fmla="*/ 731832 w 2992705"/>
                      <a:gd name="connsiteY15" fmla="*/ 1186787 h 1732434"/>
                      <a:gd name="connsiteX16" fmla="*/ 199112 w 2992705"/>
                      <a:gd name="connsiteY16" fmla="*/ 1262638 h 1732434"/>
                      <a:gd name="connsiteX17" fmla="*/ 118477 w 2992705"/>
                      <a:gd name="connsiteY17" fmla="*/ 1257816 h 1732434"/>
                      <a:gd name="connsiteX18" fmla="*/ 1489 w 2992705"/>
                      <a:gd name="connsiteY18" fmla="*/ 1074806 h 1732434"/>
                      <a:gd name="connsiteX19" fmla="*/ 80938 w 2992705"/>
                      <a:gd name="connsiteY19" fmla="*/ 528576 h 1732434"/>
                      <a:gd name="connsiteX20" fmla="*/ 193262 w 2992705"/>
                      <a:gd name="connsiteY20" fmla="*/ 393326 h 1732434"/>
                      <a:gd name="connsiteX21" fmla="*/ 365173 w 2992705"/>
                      <a:gd name="connsiteY21" fmla="*/ 433816 h 1732434"/>
                      <a:gd name="connsiteX22" fmla="*/ 2820569 w 2992705"/>
                      <a:gd name="connsiteY22" fmla="*/ 1536937 h 1732434"/>
                      <a:gd name="connsiteX23" fmla="*/ 2821258 w 2992705"/>
                      <a:gd name="connsiteY23" fmla="*/ 1495988 h 1732434"/>
                      <a:gd name="connsiteX24" fmla="*/ 1496685 w 2992705"/>
                      <a:gd name="connsiteY24" fmla="*/ 171414 h 1732434"/>
                      <a:gd name="connsiteX25" fmla="*/ 476214 w 2992705"/>
                      <a:gd name="connsiteY25" fmla="*/ 653463 h 1732434"/>
                      <a:gd name="connsiteX26" fmla="*/ 414561 w 2992705"/>
                      <a:gd name="connsiteY26" fmla="*/ 684193 h 1732434"/>
                      <a:gd name="connsiteX27" fmla="*/ 350229 w 2992705"/>
                      <a:gd name="connsiteY27" fmla="*/ 659662 h 1732434"/>
                      <a:gd name="connsiteX28" fmla="*/ 249543 w 2992705"/>
                      <a:gd name="connsiteY28" fmla="*/ 560427 h 1732434"/>
                      <a:gd name="connsiteX29" fmla="*/ 172046 w 2992705"/>
                      <a:gd name="connsiteY29" fmla="*/ 1093264 h 1732434"/>
                      <a:gd name="connsiteX30" fmla="*/ 707597 w 2992705"/>
                      <a:gd name="connsiteY30" fmla="*/ 1016992 h 1732434"/>
                      <a:gd name="connsiteX31" fmla="*/ 586093 w 2992705"/>
                      <a:gd name="connsiteY31" fmla="*/ 895487 h 1732434"/>
                      <a:gd name="connsiteX32" fmla="*/ 579204 w 2992705"/>
                      <a:gd name="connsiteY32" fmla="*/ 782056 h 1732434"/>
                      <a:gd name="connsiteX33" fmla="*/ 1496687 w 2992705"/>
                      <a:gd name="connsiteY33" fmla="*/ 336021 h 1732434"/>
                      <a:gd name="connsiteX34" fmla="*/ 2662155 w 2992705"/>
                      <a:gd name="connsiteY34" fmla="*/ 1492378 h 1732434"/>
                      <a:gd name="connsiteX35" fmla="*/ 2660127 w 2992705"/>
                      <a:gd name="connsiteY35" fmla="*/ 1560384 h 1732434"/>
                      <a:gd name="connsiteX36" fmla="*/ 716535 w 2992705"/>
                      <a:gd name="connsiteY36" fmla="*/ 1015846 h 1732434"/>
                      <a:gd name="connsiteX37" fmla="*/ 717109 w 2992705"/>
                      <a:gd name="connsiteY37" fmla="*/ 1015770 h 1732434"/>
                      <a:gd name="connsiteX38" fmla="*/ 717109 w 2992705"/>
                      <a:gd name="connsiteY38" fmla="*/ 1015731 h 17324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</a:cxnLst>
                    <a:rect l="l" t="t" r="r" b="b"/>
                    <a:pathLst>
                      <a:path w="2992705" h="1732434">
                        <a:moveTo>
                          <a:pt x="406259" y="474241"/>
                        </a:moveTo>
                        <a:cubicBezTo>
                          <a:pt x="678777" y="185764"/>
                          <a:pt x="1069173" y="0"/>
                          <a:pt x="1496681" y="0"/>
                        </a:cubicBezTo>
                        <a:cubicBezTo>
                          <a:pt x="2321091" y="0"/>
                          <a:pt x="2992705" y="675239"/>
                          <a:pt x="2992705" y="1496024"/>
                        </a:cubicBezTo>
                        <a:cubicBezTo>
                          <a:pt x="2992705" y="1512289"/>
                          <a:pt x="2992399" y="1528898"/>
                          <a:pt x="2991825" y="1545545"/>
                        </a:cubicBezTo>
                        <a:cubicBezTo>
                          <a:pt x="2989031" y="1626793"/>
                          <a:pt x="2928411" y="1694452"/>
                          <a:pt x="2847964" y="1706238"/>
                        </a:cubicBezTo>
                        <a:cubicBezTo>
                          <a:pt x="2847964" y="1706238"/>
                          <a:pt x="2681373" y="1730616"/>
                          <a:pt x="2681373" y="1730616"/>
                        </a:cubicBezTo>
                        <a:cubicBezTo>
                          <a:pt x="2575251" y="1746154"/>
                          <a:pt x="2482256" y="1660008"/>
                          <a:pt x="2488879" y="1553504"/>
                        </a:cubicBezTo>
                        <a:lnTo>
                          <a:pt x="2490716" y="1492922"/>
                        </a:lnTo>
                        <a:cubicBezTo>
                          <a:pt x="2489185" y="949906"/>
                          <a:pt x="2039743" y="507525"/>
                          <a:pt x="1496698" y="507525"/>
                        </a:cubicBezTo>
                        <a:cubicBezTo>
                          <a:pt x="1208828" y="507525"/>
                          <a:pt x="944648" y="632057"/>
                          <a:pt x="763137" y="830145"/>
                        </a:cubicBezTo>
                        <a:lnTo>
                          <a:pt x="832941" y="899950"/>
                        </a:lnTo>
                        <a:cubicBezTo>
                          <a:pt x="879707" y="946716"/>
                          <a:pt x="893523" y="1013420"/>
                          <a:pt x="873469" y="1073585"/>
                        </a:cubicBezTo>
                        <a:cubicBezTo>
                          <a:pt x="863825" y="1102555"/>
                          <a:pt x="847216" y="1127584"/>
                          <a:pt x="825593" y="1146680"/>
                        </a:cubicBezTo>
                        <a:cubicBezTo>
                          <a:pt x="814916" y="1159577"/>
                          <a:pt x="797082" y="1170752"/>
                          <a:pt x="770179" y="1178674"/>
                        </a:cubicBezTo>
                        <a:cubicBezTo>
                          <a:pt x="759119" y="1182348"/>
                          <a:pt x="747523" y="1184912"/>
                          <a:pt x="735429" y="1186213"/>
                        </a:cubicBezTo>
                        <a:lnTo>
                          <a:pt x="731832" y="1186787"/>
                        </a:lnTo>
                        <a:lnTo>
                          <a:pt x="199112" y="1262638"/>
                        </a:lnTo>
                        <a:cubicBezTo>
                          <a:pt x="176954" y="1268302"/>
                          <a:pt x="148481" y="1268494"/>
                          <a:pt x="118477" y="1257816"/>
                        </a:cubicBezTo>
                        <a:cubicBezTo>
                          <a:pt x="56900" y="1235811"/>
                          <a:pt x="-10953" y="1168112"/>
                          <a:pt x="1489" y="1074806"/>
                        </a:cubicBezTo>
                        <a:lnTo>
                          <a:pt x="80938" y="528576"/>
                        </a:lnTo>
                        <a:cubicBezTo>
                          <a:pt x="88898" y="464742"/>
                          <a:pt x="133138" y="411774"/>
                          <a:pt x="193262" y="393326"/>
                        </a:cubicBezTo>
                        <a:cubicBezTo>
                          <a:pt x="253997" y="371435"/>
                          <a:pt x="320743" y="387739"/>
                          <a:pt x="365173" y="433816"/>
                        </a:cubicBezTo>
                        <a:close/>
                        <a:moveTo>
                          <a:pt x="2820569" y="1536937"/>
                        </a:moveTo>
                        <a:cubicBezTo>
                          <a:pt x="2821029" y="1523160"/>
                          <a:pt x="2821258" y="1509459"/>
                          <a:pt x="2821258" y="1495988"/>
                        </a:cubicBezTo>
                        <a:cubicBezTo>
                          <a:pt x="2821258" y="769314"/>
                          <a:pt x="2226660" y="171414"/>
                          <a:pt x="1496685" y="171414"/>
                        </a:cubicBezTo>
                        <a:cubicBezTo>
                          <a:pt x="1088339" y="171414"/>
                          <a:pt x="718419" y="363144"/>
                          <a:pt x="476214" y="653463"/>
                        </a:cubicBezTo>
                        <a:cubicBezTo>
                          <a:pt x="460868" y="671870"/>
                          <a:pt x="438517" y="683007"/>
                          <a:pt x="414561" y="684193"/>
                        </a:cubicBezTo>
                        <a:cubicBezTo>
                          <a:pt x="390642" y="685341"/>
                          <a:pt x="367297" y="676463"/>
                          <a:pt x="350229" y="659662"/>
                        </a:cubicBezTo>
                        <a:lnTo>
                          <a:pt x="249543" y="560427"/>
                        </a:lnTo>
                        <a:lnTo>
                          <a:pt x="172046" y="1093264"/>
                        </a:lnTo>
                        <a:lnTo>
                          <a:pt x="707597" y="1016992"/>
                        </a:lnTo>
                        <a:lnTo>
                          <a:pt x="586093" y="895487"/>
                        </a:lnTo>
                        <a:cubicBezTo>
                          <a:pt x="555439" y="864871"/>
                          <a:pt x="552492" y="816153"/>
                          <a:pt x="579204" y="782056"/>
                        </a:cubicBezTo>
                        <a:cubicBezTo>
                          <a:pt x="791489" y="510871"/>
                          <a:pt x="1127423" y="336021"/>
                          <a:pt x="1496687" y="336021"/>
                        </a:cubicBezTo>
                        <a:cubicBezTo>
                          <a:pt x="2133658" y="336021"/>
                          <a:pt x="2660392" y="855427"/>
                          <a:pt x="2662155" y="1492378"/>
                        </a:cubicBezTo>
                        <a:lnTo>
                          <a:pt x="2660127" y="1560384"/>
                        </a:lnTo>
                        <a:close/>
                        <a:moveTo>
                          <a:pt x="716535" y="1015846"/>
                        </a:moveTo>
                        <a:lnTo>
                          <a:pt x="717109" y="1015770"/>
                        </a:lnTo>
                        <a:lnTo>
                          <a:pt x="717109" y="1015731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39" name="자유형: 도형 38">
                    <a:extLst>
                      <a:ext uri="{FF2B5EF4-FFF2-40B4-BE49-F238E27FC236}">
                        <a16:creationId xmlns:a16="http://schemas.microsoft.com/office/drawing/2014/main" id="{7247FCD0-3CDC-D76A-AD60-4114E3D0AF09}"/>
                      </a:ext>
                    </a:extLst>
                  </p:cNvPr>
                  <p:cNvSpPr/>
                  <p:nvPr/>
                </p:nvSpPr>
                <p:spPr>
                  <a:xfrm>
                    <a:off x="-337116" y="9342433"/>
                    <a:ext cx="2992530" cy="1749059"/>
                  </a:xfrm>
                  <a:custGeom>
                    <a:avLst/>
                    <a:gdLst>
                      <a:gd name="connsiteX0" fmla="*/ 2594818 w 2992530"/>
                      <a:gd name="connsiteY0" fmla="*/ 1266090 h 1749059"/>
                      <a:gd name="connsiteX1" fmla="*/ 1495971 w 2992530"/>
                      <a:gd name="connsiteY1" fmla="*/ 1749059 h 1749059"/>
                      <a:gd name="connsiteX2" fmla="*/ 45 w 2992530"/>
                      <a:gd name="connsiteY2" fmla="*/ 289873 h 1749059"/>
                      <a:gd name="connsiteX3" fmla="*/ 6 w 2992530"/>
                      <a:gd name="connsiteY3" fmla="*/ 286697 h 1749059"/>
                      <a:gd name="connsiteX4" fmla="*/ 1461 w 2992530"/>
                      <a:gd name="connsiteY4" fmla="*/ 184169 h 1749059"/>
                      <a:gd name="connsiteX5" fmla="*/ 146165 w 2992530"/>
                      <a:gd name="connsiteY5" fmla="*/ 25123 h 1749059"/>
                      <a:gd name="connsiteX6" fmla="*/ 312716 w 2992530"/>
                      <a:gd name="connsiteY6" fmla="*/ 1663 h 1749059"/>
                      <a:gd name="connsiteX7" fmla="*/ 503986 w 2992530"/>
                      <a:gd name="connsiteY7" fmla="*/ 182264 h 1749059"/>
                      <a:gd name="connsiteX8" fmla="*/ 501842 w 2992530"/>
                      <a:gd name="connsiteY8" fmla="*/ 257579 h 1749059"/>
                      <a:gd name="connsiteX9" fmla="*/ 501957 w 2992530"/>
                      <a:gd name="connsiteY9" fmla="*/ 253140 h 1749059"/>
                      <a:gd name="connsiteX10" fmla="*/ 1495975 w 2992530"/>
                      <a:gd name="connsiteY10" fmla="*/ 1241574 h 1749059"/>
                      <a:gd name="connsiteX11" fmla="*/ 2236963 w 2992530"/>
                      <a:gd name="connsiteY11" fmla="*/ 909813 h 1749059"/>
                      <a:gd name="connsiteX12" fmla="*/ 2159734 w 2992530"/>
                      <a:gd name="connsiteY12" fmla="*/ 832622 h 1749059"/>
                      <a:gd name="connsiteX13" fmla="*/ 2119244 w 2992530"/>
                      <a:gd name="connsiteY13" fmla="*/ 658948 h 1749059"/>
                      <a:gd name="connsiteX14" fmla="*/ 2167120 w 2992530"/>
                      <a:gd name="connsiteY14" fmla="*/ 585853 h 1749059"/>
                      <a:gd name="connsiteX15" fmla="*/ 2222496 w 2992530"/>
                      <a:gd name="connsiteY15" fmla="*/ 553898 h 1749059"/>
                      <a:gd name="connsiteX16" fmla="*/ 2257246 w 2992530"/>
                      <a:gd name="connsiteY16" fmla="*/ 546320 h 1749059"/>
                      <a:gd name="connsiteX17" fmla="*/ 2260843 w 2992530"/>
                      <a:gd name="connsiteY17" fmla="*/ 545784 h 1749059"/>
                      <a:gd name="connsiteX18" fmla="*/ 2799951 w 2992530"/>
                      <a:gd name="connsiteY18" fmla="*/ 468977 h 1749059"/>
                      <a:gd name="connsiteX19" fmla="*/ 2797922 w 2992530"/>
                      <a:gd name="connsiteY19" fmla="*/ 469321 h 1749059"/>
                      <a:gd name="connsiteX20" fmla="*/ 2991191 w 2992530"/>
                      <a:gd name="connsiteY20" fmla="*/ 657759 h 1749059"/>
                      <a:gd name="connsiteX21" fmla="*/ 2911741 w 2992530"/>
                      <a:gd name="connsiteY21" fmla="*/ 1203989 h 1749059"/>
                      <a:gd name="connsiteX22" fmla="*/ 2799721 w 2992530"/>
                      <a:gd name="connsiteY22" fmla="*/ 1339161 h 1749059"/>
                      <a:gd name="connsiteX23" fmla="*/ 2626968 w 2992530"/>
                      <a:gd name="connsiteY23" fmla="*/ 1298173 h 1749059"/>
                      <a:gd name="connsiteX24" fmla="*/ 332854 w 2992530"/>
                      <a:gd name="connsiteY24" fmla="*/ 171945 h 1749059"/>
                      <a:gd name="connsiteX25" fmla="*/ 172651 w 2992530"/>
                      <a:gd name="connsiteY25" fmla="*/ 194524 h 1749059"/>
                      <a:gd name="connsiteX26" fmla="*/ 171464 w 2992530"/>
                      <a:gd name="connsiteY26" fmla="*/ 286372 h 1749059"/>
                      <a:gd name="connsiteX27" fmla="*/ 1495940 w 2992530"/>
                      <a:gd name="connsiteY27" fmla="*/ 1577636 h 1749059"/>
                      <a:gd name="connsiteX28" fmla="*/ 2524150 w 2992530"/>
                      <a:gd name="connsiteY28" fmla="*/ 1086358 h 1749059"/>
                      <a:gd name="connsiteX29" fmla="*/ 2586262 w 2992530"/>
                      <a:gd name="connsiteY29" fmla="*/ 1054977 h 1749059"/>
                      <a:gd name="connsiteX30" fmla="*/ 2651168 w 2992530"/>
                      <a:gd name="connsiteY30" fmla="*/ 1079967 h 1749059"/>
                      <a:gd name="connsiteX31" fmla="*/ 2743131 w 2992530"/>
                      <a:gd name="connsiteY31" fmla="*/ 1172083 h 1749059"/>
                      <a:gd name="connsiteX32" fmla="*/ 2820629 w 2992530"/>
                      <a:gd name="connsiteY32" fmla="*/ 639285 h 1749059"/>
                      <a:gd name="connsiteX33" fmla="*/ 2285078 w 2992530"/>
                      <a:gd name="connsiteY33" fmla="*/ 715558 h 1749059"/>
                      <a:gd name="connsiteX34" fmla="*/ 2413166 w 2992530"/>
                      <a:gd name="connsiteY34" fmla="*/ 843646 h 1749059"/>
                      <a:gd name="connsiteX35" fmla="*/ 2420781 w 2992530"/>
                      <a:gd name="connsiteY35" fmla="*/ 956195 h 1749059"/>
                      <a:gd name="connsiteX36" fmla="*/ 1495951 w 2992530"/>
                      <a:gd name="connsiteY36" fmla="*/ 1413066 h 1749059"/>
                      <a:gd name="connsiteX37" fmla="*/ 330482 w 2992530"/>
                      <a:gd name="connsiteY37" fmla="*/ 253182 h 1749059"/>
                      <a:gd name="connsiteX38" fmla="*/ 330597 w 2992530"/>
                      <a:gd name="connsiteY38" fmla="*/ 248742 h 1749059"/>
                      <a:gd name="connsiteX39" fmla="*/ 332817 w 2992530"/>
                      <a:gd name="connsiteY39" fmla="*/ 172011 h 1749059"/>
                      <a:gd name="connsiteX40" fmla="*/ 2276215 w 2992530"/>
                      <a:gd name="connsiteY40" fmla="*/ 716715 h 1749059"/>
                      <a:gd name="connsiteX41" fmla="*/ 2275679 w 2992530"/>
                      <a:gd name="connsiteY41" fmla="*/ 716791 h 1749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</a:cxnLst>
                    <a:rect l="l" t="t" r="r" b="b"/>
                    <a:pathLst>
                      <a:path w="2992530" h="1749059">
                        <a:moveTo>
                          <a:pt x="2594818" y="1266090"/>
                        </a:moveTo>
                        <a:cubicBezTo>
                          <a:pt x="2321840" y="1560386"/>
                          <a:pt x="1928191" y="1749059"/>
                          <a:pt x="1495971" y="1749059"/>
                        </a:cubicBezTo>
                        <a:cubicBezTo>
                          <a:pt x="686060" y="1749059"/>
                          <a:pt x="19345" y="1094522"/>
                          <a:pt x="45" y="289873"/>
                        </a:cubicBezTo>
                        <a:cubicBezTo>
                          <a:pt x="6" y="288840"/>
                          <a:pt x="6" y="287768"/>
                          <a:pt x="6" y="286697"/>
                        </a:cubicBezTo>
                        <a:cubicBezTo>
                          <a:pt x="236" y="269552"/>
                          <a:pt x="-682" y="231435"/>
                          <a:pt x="1461" y="184169"/>
                        </a:cubicBezTo>
                        <a:cubicBezTo>
                          <a:pt x="5096" y="103266"/>
                          <a:pt x="65984" y="36409"/>
                          <a:pt x="146165" y="25123"/>
                        </a:cubicBezTo>
                        <a:lnTo>
                          <a:pt x="312716" y="1663"/>
                        </a:lnTo>
                        <a:cubicBezTo>
                          <a:pt x="418878" y="-13262"/>
                          <a:pt x="512872" y="74300"/>
                          <a:pt x="503986" y="182264"/>
                        </a:cubicBezTo>
                        <a:cubicBezTo>
                          <a:pt x="500465" y="224781"/>
                          <a:pt x="502378" y="247170"/>
                          <a:pt x="501842" y="257579"/>
                        </a:cubicBezTo>
                        <a:lnTo>
                          <a:pt x="501957" y="253140"/>
                        </a:lnTo>
                        <a:cubicBezTo>
                          <a:pt x="501957" y="797685"/>
                          <a:pt x="951401" y="1241574"/>
                          <a:pt x="1495975" y="1241574"/>
                        </a:cubicBezTo>
                        <a:cubicBezTo>
                          <a:pt x="1788587" y="1241574"/>
                          <a:pt x="2056098" y="1112722"/>
                          <a:pt x="2236963" y="909813"/>
                        </a:cubicBezTo>
                        <a:lnTo>
                          <a:pt x="2159734" y="832622"/>
                        </a:lnTo>
                        <a:cubicBezTo>
                          <a:pt x="2113006" y="785818"/>
                          <a:pt x="2099191" y="719113"/>
                          <a:pt x="2119244" y="658948"/>
                        </a:cubicBezTo>
                        <a:cubicBezTo>
                          <a:pt x="2128888" y="629978"/>
                          <a:pt x="2145498" y="604988"/>
                          <a:pt x="2167120" y="585853"/>
                        </a:cubicBezTo>
                        <a:cubicBezTo>
                          <a:pt x="2177797" y="572994"/>
                          <a:pt x="2195632" y="561781"/>
                          <a:pt x="2222496" y="553898"/>
                        </a:cubicBezTo>
                        <a:cubicBezTo>
                          <a:pt x="2233556" y="550185"/>
                          <a:pt x="2245190" y="547621"/>
                          <a:pt x="2257246" y="546320"/>
                        </a:cubicBezTo>
                        <a:lnTo>
                          <a:pt x="2260843" y="545784"/>
                        </a:lnTo>
                        <a:cubicBezTo>
                          <a:pt x="2326707" y="536370"/>
                          <a:pt x="2784834" y="471158"/>
                          <a:pt x="2799951" y="468977"/>
                        </a:cubicBezTo>
                        <a:lnTo>
                          <a:pt x="2797922" y="469321"/>
                        </a:lnTo>
                        <a:cubicBezTo>
                          <a:pt x="2907915" y="450952"/>
                          <a:pt x="3005152" y="553171"/>
                          <a:pt x="2991191" y="657759"/>
                        </a:cubicBezTo>
                        <a:lnTo>
                          <a:pt x="2911741" y="1203989"/>
                        </a:lnTo>
                        <a:cubicBezTo>
                          <a:pt x="2903820" y="1267709"/>
                          <a:pt x="2859694" y="1320595"/>
                          <a:pt x="2799721" y="1339161"/>
                        </a:cubicBezTo>
                        <a:cubicBezTo>
                          <a:pt x="2744727" y="1358984"/>
                          <a:pt x="2672241" y="1346011"/>
                          <a:pt x="2626968" y="1298173"/>
                        </a:cubicBezTo>
                        <a:close/>
                        <a:moveTo>
                          <a:pt x="332854" y="171945"/>
                        </a:moveTo>
                        <a:lnTo>
                          <a:pt x="172651" y="194524"/>
                        </a:lnTo>
                        <a:cubicBezTo>
                          <a:pt x="170852" y="235856"/>
                          <a:pt x="171579" y="269418"/>
                          <a:pt x="171464" y="286372"/>
                        </a:cubicBezTo>
                        <a:cubicBezTo>
                          <a:pt x="188877" y="998536"/>
                          <a:pt x="779083" y="1577636"/>
                          <a:pt x="1495940" y="1577636"/>
                        </a:cubicBezTo>
                        <a:cubicBezTo>
                          <a:pt x="1908909" y="1577636"/>
                          <a:pt x="2281965" y="1382879"/>
                          <a:pt x="2524150" y="1086358"/>
                        </a:cubicBezTo>
                        <a:cubicBezTo>
                          <a:pt x="2539497" y="1067605"/>
                          <a:pt x="2562038" y="1056201"/>
                          <a:pt x="2586262" y="1054977"/>
                        </a:cubicBezTo>
                        <a:cubicBezTo>
                          <a:pt x="2610449" y="1053752"/>
                          <a:pt x="2634023" y="1062822"/>
                          <a:pt x="2651168" y="1079967"/>
                        </a:cubicBezTo>
                        <a:lnTo>
                          <a:pt x="2743131" y="1172083"/>
                        </a:lnTo>
                        <a:lnTo>
                          <a:pt x="2820629" y="639285"/>
                        </a:lnTo>
                        <a:lnTo>
                          <a:pt x="2285078" y="715558"/>
                        </a:lnTo>
                        <a:lnTo>
                          <a:pt x="2413166" y="843646"/>
                        </a:lnTo>
                        <a:cubicBezTo>
                          <a:pt x="2443514" y="873994"/>
                          <a:pt x="2446767" y="922061"/>
                          <a:pt x="2420781" y="956195"/>
                        </a:cubicBezTo>
                        <a:cubicBezTo>
                          <a:pt x="2210221" y="1232769"/>
                          <a:pt x="1870652" y="1413066"/>
                          <a:pt x="1495951" y="1413066"/>
                        </a:cubicBezTo>
                        <a:cubicBezTo>
                          <a:pt x="857226" y="1413066"/>
                          <a:pt x="330482" y="891867"/>
                          <a:pt x="330482" y="253182"/>
                        </a:cubicBezTo>
                        <a:cubicBezTo>
                          <a:pt x="330482" y="251689"/>
                          <a:pt x="330521" y="250235"/>
                          <a:pt x="330597" y="248742"/>
                        </a:cubicBezTo>
                        <a:cubicBezTo>
                          <a:pt x="331171" y="237950"/>
                          <a:pt x="329449" y="215065"/>
                          <a:pt x="332817" y="172011"/>
                        </a:cubicBezTo>
                        <a:close/>
                        <a:moveTo>
                          <a:pt x="2276215" y="716715"/>
                        </a:moveTo>
                        <a:lnTo>
                          <a:pt x="2275679" y="716791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  <p:sp>
                <p:nvSpPr>
                  <p:cNvPr id="40" name="자유형: 도형 39">
                    <a:extLst>
                      <a:ext uri="{FF2B5EF4-FFF2-40B4-BE49-F238E27FC236}">
                        <a16:creationId xmlns:a16="http://schemas.microsoft.com/office/drawing/2014/main" id="{1FB0030B-90C1-AB03-1895-747782BBC300}"/>
                      </a:ext>
                    </a:extLst>
                  </p:cNvPr>
                  <p:cNvSpPr/>
                  <p:nvPr/>
                </p:nvSpPr>
                <p:spPr>
                  <a:xfrm>
                    <a:off x="-1543027" y="10849355"/>
                    <a:ext cx="4968618" cy="1693415"/>
                  </a:xfrm>
                  <a:custGeom>
                    <a:avLst/>
                    <a:gdLst>
                      <a:gd name="connsiteX0" fmla="*/ 836505 w 4968618"/>
                      <a:gd name="connsiteY0" fmla="*/ 1454955 h 1693415"/>
                      <a:gd name="connsiteX1" fmla="*/ 836505 w 4968618"/>
                      <a:gd name="connsiteY1" fmla="*/ 1609260 h 1693415"/>
                      <a:gd name="connsiteX2" fmla="*/ 752350 w 4968618"/>
                      <a:gd name="connsiteY2" fmla="*/ 1693416 h 1693415"/>
                      <a:gd name="connsiteX3" fmla="*/ 84195 w 4968618"/>
                      <a:gd name="connsiteY3" fmla="*/ 1693416 h 1693415"/>
                      <a:gd name="connsiteX4" fmla="*/ 0 w 4968618"/>
                      <a:gd name="connsiteY4" fmla="*/ 1609260 h 1693415"/>
                      <a:gd name="connsiteX5" fmla="*/ 0 w 4968618"/>
                      <a:gd name="connsiteY5" fmla="*/ 84041 h 1693415"/>
                      <a:gd name="connsiteX6" fmla="*/ 84195 w 4968618"/>
                      <a:gd name="connsiteY6" fmla="*/ 0 h 1693415"/>
                      <a:gd name="connsiteX7" fmla="*/ 752350 w 4968618"/>
                      <a:gd name="connsiteY7" fmla="*/ 0 h 1693415"/>
                      <a:gd name="connsiteX8" fmla="*/ 836505 w 4968618"/>
                      <a:gd name="connsiteY8" fmla="*/ 84041 h 1693415"/>
                      <a:gd name="connsiteX9" fmla="*/ 836505 w 4968618"/>
                      <a:gd name="connsiteY9" fmla="*/ 305545 h 1693415"/>
                      <a:gd name="connsiteX10" fmla="*/ 1311442 w 4968618"/>
                      <a:gd name="connsiteY10" fmla="*/ 181738 h 1693415"/>
                      <a:gd name="connsiteX11" fmla="*/ 1954379 w 4968618"/>
                      <a:gd name="connsiteY11" fmla="*/ 405309 h 1693415"/>
                      <a:gd name="connsiteX12" fmla="*/ 3220856 w 4968618"/>
                      <a:gd name="connsiteY12" fmla="*/ 405309 h 1693415"/>
                      <a:gd name="connsiteX13" fmla="*/ 3551891 w 4968618"/>
                      <a:gd name="connsiteY13" fmla="*/ 712537 h 1693415"/>
                      <a:gd name="connsiteX14" fmla="*/ 4538954 w 4968618"/>
                      <a:gd name="connsiteY14" fmla="*/ 125169 h 1693415"/>
                      <a:gd name="connsiteX15" fmla="*/ 4929154 w 4968618"/>
                      <a:gd name="connsiteY15" fmla="*/ 227696 h 1693415"/>
                      <a:gd name="connsiteX16" fmla="*/ 4828195 w 4968618"/>
                      <a:gd name="connsiteY16" fmla="*/ 615683 h 1693415"/>
                      <a:gd name="connsiteX17" fmla="*/ 3574160 w 4968618"/>
                      <a:gd name="connsiteY17" fmla="*/ 1354789 h 1693415"/>
                      <a:gd name="connsiteX18" fmla="*/ 3411969 w 4968618"/>
                      <a:gd name="connsiteY18" fmla="*/ 1441394 h 1693415"/>
                      <a:gd name="connsiteX19" fmla="*/ 3375956 w 4968618"/>
                      <a:gd name="connsiteY19" fmla="*/ 1451842 h 1693415"/>
                      <a:gd name="connsiteX20" fmla="*/ 3377832 w 4968618"/>
                      <a:gd name="connsiteY20" fmla="*/ 1451689 h 1693415"/>
                      <a:gd name="connsiteX21" fmla="*/ 3308754 w 4968618"/>
                      <a:gd name="connsiteY21" fmla="*/ 1452875 h 1693415"/>
                      <a:gd name="connsiteX22" fmla="*/ 168389 w 4968618"/>
                      <a:gd name="connsiteY22" fmla="*/ 168198 h 1693415"/>
                      <a:gd name="connsiteX23" fmla="*/ 168389 w 4968618"/>
                      <a:gd name="connsiteY23" fmla="*/ 1525103 h 1693415"/>
                      <a:gd name="connsiteX24" fmla="*/ 668161 w 4968618"/>
                      <a:gd name="connsiteY24" fmla="*/ 1525103 h 1693415"/>
                      <a:gd name="connsiteX25" fmla="*/ 668161 w 4968618"/>
                      <a:gd name="connsiteY25" fmla="*/ 168198 h 1693415"/>
                      <a:gd name="connsiteX26" fmla="*/ 2077461 w 4968618"/>
                      <a:gd name="connsiteY26" fmla="*/ 1051705 h 1693415"/>
                      <a:gd name="connsiteX27" fmla="*/ 1993305 w 4968618"/>
                      <a:gd name="connsiteY27" fmla="*/ 967702 h 1693415"/>
                      <a:gd name="connsiteX28" fmla="*/ 2077461 w 4968618"/>
                      <a:gd name="connsiteY28" fmla="*/ 883507 h 1693415"/>
                      <a:gd name="connsiteX29" fmla="*/ 3220885 w 4968618"/>
                      <a:gd name="connsiteY29" fmla="*/ 883507 h 1693415"/>
                      <a:gd name="connsiteX30" fmla="*/ 3286710 w 4968618"/>
                      <a:gd name="connsiteY30" fmla="*/ 870113 h 1693415"/>
                      <a:gd name="connsiteX31" fmla="*/ 3326128 w 4968618"/>
                      <a:gd name="connsiteY31" fmla="*/ 846806 h 1693415"/>
                      <a:gd name="connsiteX32" fmla="*/ 3383916 w 4968618"/>
                      <a:gd name="connsiteY32" fmla="*/ 728515 h 1693415"/>
                      <a:gd name="connsiteX33" fmla="*/ 3220881 w 4968618"/>
                      <a:gd name="connsiteY33" fmla="*/ 573711 h 1693415"/>
                      <a:gd name="connsiteX34" fmla="*/ 1906693 w 4968618"/>
                      <a:gd name="connsiteY34" fmla="*/ 573711 h 1693415"/>
                      <a:gd name="connsiteX35" fmla="*/ 1828201 w 4968618"/>
                      <a:gd name="connsiteY35" fmla="*/ 519865 h 1693415"/>
                      <a:gd name="connsiteX36" fmla="*/ 1311441 w 4968618"/>
                      <a:gd name="connsiteY36" fmla="*/ 350139 h 1693415"/>
                      <a:gd name="connsiteX37" fmla="*/ 836505 w 4968618"/>
                      <a:gd name="connsiteY37" fmla="*/ 509764 h 1693415"/>
                      <a:gd name="connsiteX38" fmla="*/ 836505 w 4968618"/>
                      <a:gd name="connsiteY38" fmla="*/ 1286570 h 1693415"/>
                      <a:gd name="connsiteX39" fmla="*/ 3313222 w 4968618"/>
                      <a:gd name="connsiteY39" fmla="*/ 1284541 h 1693415"/>
                      <a:gd name="connsiteX40" fmla="*/ 3347015 w 4968618"/>
                      <a:gd name="connsiteY40" fmla="*/ 1285881 h 1693415"/>
                      <a:gd name="connsiteX41" fmla="*/ 3491522 w 4968618"/>
                      <a:gd name="connsiteY41" fmla="*/ 1208231 h 1693415"/>
                      <a:gd name="connsiteX42" fmla="*/ 4742814 w 4968618"/>
                      <a:gd name="connsiteY42" fmla="*/ 470653 h 1693415"/>
                      <a:gd name="connsiteX43" fmla="*/ 4784107 w 4968618"/>
                      <a:gd name="connsiteY43" fmla="*/ 313252 h 1693415"/>
                      <a:gd name="connsiteX44" fmla="*/ 4623982 w 4968618"/>
                      <a:gd name="connsiteY44" fmla="*/ 270389 h 1693415"/>
                      <a:gd name="connsiteX45" fmla="*/ 3420207 w 4968618"/>
                      <a:gd name="connsiteY45" fmla="*/ 986727 h 1693415"/>
                      <a:gd name="connsiteX46" fmla="*/ 3364141 w 4968618"/>
                      <a:gd name="connsiteY46" fmla="*/ 1019983 h 1693415"/>
                      <a:gd name="connsiteX47" fmla="*/ 3330693 w 4968618"/>
                      <a:gd name="connsiteY47" fmla="*/ 1039883 h 1693415"/>
                      <a:gd name="connsiteX48" fmla="*/ 3287677 w 4968618"/>
                      <a:gd name="connsiteY48" fmla="*/ 1051708 h 16934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</a:cxnLst>
                    <a:rect l="l" t="t" r="r" b="b"/>
                    <a:pathLst>
                      <a:path w="4968618" h="1693415">
                        <a:moveTo>
                          <a:pt x="836505" y="1454955"/>
                        </a:moveTo>
                        <a:lnTo>
                          <a:pt x="836505" y="1609260"/>
                        </a:lnTo>
                        <a:cubicBezTo>
                          <a:pt x="836505" y="1655720"/>
                          <a:pt x="798809" y="1693416"/>
                          <a:pt x="752350" y="1693416"/>
                        </a:cubicBezTo>
                        <a:lnTo>
                          <a:pt x="84195" y="1693416"/>
                        </a:lnTo>
                        <a:cubicBezTo>
                          <a:pt x="37735" y="1693416"/>
                          <a:pt x="0" y="1655719"/>
                          <a:pt x="0" y="1609260"/>
                        </a:cubicBezTo>
                        <a:lnTo>
                          <a:pt x="0" y="84041"/>
                        </a:lnTo>
                        <a:cubicBezTo>
                          <a:pt x="0" y="37581"/>
                          <a:pt x="37735" y="0"/>
                          <a:pt x="84195" y="0"/>
                        </a:cubicBezTo>
                        <a:lnTo>
                          <a:pt x="752350" y="0"/>
                        </a:lnTo>
                        <a:cubicBezTo>
                          <a:pt x="798810" y="0"/>
                          <a:pt x="836505" y="37581"/>
                          <a:pt x="836505" y="84041"/>
                        </a:cubicBezTo>
                        <a:lnTo>
                          <a:pt x="836505" y="305545"/>
                        </a:lnTo>
                        <a:cubicBezTo>
                          <a:pt x="937504" y="247067"/>
                          <a:pt x="1098158" y="181738"/>
                          <a:pt x="1311442" y="181738"/>
                        </a:cubicBezTo>
                        <a:cubicBezTo>
                          <a:pt x="1729770" y="181738"/>
                          <a:pt x="1894715" y="324757"/>
                          <a:pt x="1954379" y="405309"/>
                        </a:cubicBezTo>
                        <a:lnTo>
                          <a:pt x="3220856" y="405309"/>
                        </a:lnTo>
                        <a:cubicBezTo>
                          <a:pt x="3398968" y="405309"/>
                          <a:pt x="3543319" y="542126"/>
                          <a:pt x="3551891" y="712537"/>
                        </a:cubicBezTo>
                        <a:lnTo>
                          <a:pt x="4538954" y="125169"/>
                        </a:lnTo>
                        <a:cubicBezTo>
                          <a:pt x="4674546" y="46830"/>
                          <a:pt x="4849435" y="92754"/>
                          <a:pt x="4929154" y="227696"/>
                        </a:cubicBezTo>
                        <a:cubicBezTo>
                          <a:pt x="5009216" y="363475"/>
                          <a:pt x="4963444" y="537688"/>
                          <a:pt x="4828195" y="615683"/>
                        </a:cubicBezTo>
                        <a:cubicBezTo>
                          <a:pt x="4828195" y="615683"/>
                          <a:pt x="3950704" y="1142544"/>
                          <a:pt x="3574160" y="1354789"/>
                        </a:cubicBezTo>
                        <a:cubicBezTo>
                          <a:pt x="3495285" y="1399221"/>
                          <a:pt x="3437343" y="1430258"/>
                          <a:pt x="3411969" y="1441394"/>
                        </a:cubicBezTo>
                        <a:cubicBezTo>
                          <a:pt x="3396010" y="1448244"/>
                          <a:pt x="3383496" y="1451000"/>
                          <a:pt x="3375956" y="1451842"/>
                        </a:cubicBezTo>
                        <a:lnTo>
                          <a:pt x="3377832" y="1451689"/>
                        </a:lnTo>
                        <a:cubicBezTo>
                          <a:pt x="3354869" y="1454942"/>
                          <a:pt x="3331716" y="1455286"/>
                          <a:pt x="3308754" y="1452875"/>
                        </a:cubicBezTo>
                        <a:close/>
                        <a:moveTo>
                          <a:pt x="168389" y="168198"/>
                        </a:moveTo>
                        <a:lnTo>
                          <a:pt x="168389" y="1525103"/>
                        </a:lnTo>
                        <a:lnTo>
                          <a:pt x="668161" y="1525103"/>
                        </a:lnTo>
                        <a:lnTo>
                          <a:pt x="668161" y="168198"/>
                        </a:lnTo>
                        <a:close/>
                        <a:moveTo>
                          <a:pt x="2077461" y="1051705"/>
                        </a:moveTo>
                        <a:cubicBezTo>
                          <a:pt x="2031001" y="1051705"/>
                          <a:pt x="1993305" y="1013970"/>
                          <a:pt x="1993305" y="967702"/>
                        </a:cubicBezTo>
                        <a:cubicBezTo>
                          <a:pt x="1993305" y="921242"/>
                          <a:pt x="2031002" y="883507"/>
                          <a:pt x="2077461" y="883507"/>
                        </a:cubicBezTo>
                        <a:lnTo>
                          <a:pt x="3220885" y="883507"/>
                        </a:lnTo>
                        <a:cubicBezTo>
                          <a:pt x="3244192" y="883507"/>
                          <a:pt x="3266657" y="878685"/>
                          <a:pt x="3286710" y="870113"/>
                        </a:cubicBezTo>
                        <a:lnTo>
                          <a:pt x="3326128" y="846806"/>
                        </a:lnTo>
                        <a:cubicBezTo>
                          <a:pt x="3361452" y="818525"/>
                          <a:pt x="3383916" y="776160"/>
                          <a:pt x="3383916" y="728515"/>
                        </a:cubicBezTo>
                        <a:cubicBezTo>
                          <a:pt x="3383916" y="642293"/>
                          <a:pt x="3310016" y="573711"/>
                          <a:pt x="3220881" y="573711"/>
                        </a:cubicBezTo>
                        <a:lnTo>
                          <a:pt x="1906693" y="573711"/>
                        </a:lnTo>
                        <a:cubicBezTo>
                          <a:pt x="1871905" y="573711"/>
                          <a:pt x="1840715" y="552280"/>
                          <a:pt x="1828201" y="519865"/>
                        </a:cubicBezTo>
                        <a:cubicBezTo>
                          <a:pt x="1828201" y="519865"/>
                          <a:pt x="1746417" y="350139"/>
                          <a:pt x="1311441" y="350139"/>
                        </a:cubicBezTo>
                        <a:cubicBezTo>
                          <a:pt x="1037121" y="350139"/>
                          <a:pt x="869962" y="480951"/>
                          <a:pt x="836505" y="509764"/>
                        </a:cubicBezTo>
                        <a:lnTo>
                          <a:pt x="836505" y="1286570"/>
                        </a:lnTo>
                        <a:lnTo>
                          <a:pt x="3313222" y="1284541"/>
                        </a:lnTo>
                        <a:lnTo>
                          <a:pt x="3347015" y="1285881"/>
                        </a:lnTo>
                        <a:cubicBezTo>
                          <a:pt x="3362284" y="1277997"/>
                          <a:pt x="3424320" y="1246118"/>
                          <a:pt x="3491522" y="1208231"/>
                        </a:cubicBezTo>
                        <a:cubicBezTo>
                          <a:pt x="3866841" y="996671"/>
                          <a:pt x="4741540" y="471339"/>
                          <a:pt x="4742814" y="470653"/>
                        </a:cubicBezTo>
                        <a:cubicBezTo>
                          <a:pt x="4797999" y="438774"/>
                          <a:pt x="4816521" y="368322"/>
                          <a:pt x="4784107" y="313252"/>
                        </a:cubicBezTo>
                        <a:cubicBezTo>
                          <a:pt x="4751194" y="257531"/>
                          <a:pt x="4679013" y="238701"/>
                          <a:pt x="4623982" y="270389"/>
                        </a:cubicBezTo>
                        <a:lnTo>
                          <a:pt x="3420207" y="986727"/>
                        </a:lnTo>
                        <a:cubicBezTo>
                          <a:pt x="3402717" y="999586"/>
                          <a:pt x="3384042" y="1010722"/>
                          <a:pt x="3364141" y="1019983"/>
                        </a:cubicBezTo>
                        <a:lnTo>
                          <a:pt x="3330693" y="1039883"/>
                        </a:lnTo>
                        <a:cubicBezTo>
                          <a:pt x="3317681" y="1047767"/>
                          <a:pt x="3302755" y="1051708"/>
                          <a:pt x="3287677" y="105170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 w="9797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marL="0" marR="0" lvl="0" indent="0" algn="l" defTabSz="914400" rtl="0" eaLnBrk="1" fontAlgn="auto" latinLnBrk="1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ko-KR" altLang="en-US" sz="2400" b="0" i="0" u="none" strike="noStrike" kern="1200" cap="none" spc="0" normalizeH="0" baseline="0" noProof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endParaRPr>
                  </a:p>
                </p:txBody>
              </p:sp>
            </p:grpSp>
          </p:grp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536E978D-F51C-F6DE-53C7-815CADB29625}"/>
                </a:ext>
              </a:extLst>
            </p:cNvPr>
            <p:cNvGrpSpPr/>
            <p:nvPr/>
          </p:nvGrpSpPr>
          <p:grpSpPr>
            <a:xfrm>
              <a:off x="765975" y="933205"/>
              <a:ext cx="6906610" cy="627447"/>
              <a:chOff x="405441" y="585744"/>
              <a:chExt cx="6906610" cy="627447"/>
            </a:xfrm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9715C755-79BC-9883-44C0-8150CF668684}"/>
                  </a:ext>
                </a:extLst>
              </p:cNvPr>
              <p:cNvSpPr/>
              <p:nvPr/>
            </p:nvSpPr>
            <p:spPr>
              <a:xfrm>
                <a:off x="405441" y="767063"/>
                <a:ext cx="6906610" cy="446128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l" defTabSz="6480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36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정당한 편의제공으로 장애인의 동등한 활동 참여 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A24812A-6676-813F-0E62-84A77C718E12}"/>
                  </a:ext>
                </a:extLst>
              </p:cNvPr>
              <p:cNvSpPr txBox="1"/>
              <p:nvPr/>
            </p:nvSpPr>
            <p:spPr>
              <a:xfrm>
                <a:off x="405441" y="585744"/>
                <a:ext cx="2755934" cy="27617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>
                <a:defPPr>
                  <a:defRPr lang="ko-KR"/>
                </a:defPPr>
                <a:lvl1pPr defTabSz="914363">
                  <a:defRPr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공체 Medium" panose="00000600000000000000" pitchFamily="2" charset="-127"/>
                    <a:ea typeface="공체 Medium" panose="00000600000000000000" pitchFamily="2" charset="-127"/>
                    <a:cs typeface="함초롬바탕" panose="02030504000101010101" pitchFamily="18" charset="-127"/>
                  </a:defRPr>
                </a:lvl1pPr>
                <a:lvl2pPr marL="457182" defTabSz="914363"/>
                <a:lvl3pPr marL="914363" defTabSz="914363"/>
                <a:lvl4pPr marL="1371545" defTabSz="914363"/>
                <a:lvl5pPr marL="1828727" defTabSz="914363"/>
                <a:lvl6pPr marL="2285909" defTabSz="914363"/>
                <a:lvl7pPr marL="2743090" defTabSz="914363"/>
                <a:lvl8pPr marL="3200272" defTabSz="914363"/>
                <a:lvl9pPr marL="3657454" defTabSz="914363"/>
              </a:lstStyle>
              <a:p>
                <a:pPr marL="0" marR="0" lvl="0" indent="0" algn="l" defTabSz="6480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000" b="1" i="0" u="none" strike="noStrike" kern="1200" cap="none" spc="0" normalizeH="0" baseline="0" noProof="0" dirty="0">
                    <a:ln>
                      <a:solidFill>
                        <a:srgbClr val="ACE0FF">
                          <a:alpha val="0"/>
                        </a:srgb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정당한 편의제공 거부에 의한 차별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069266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235AD4-0D05-5043-FE68-967A9F7D4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BA5CF49C-4D54-665A-5802-D4CF85F579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6204B0C4-65EB-F853-0CBF-6C5887A98A6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6187D4D5-E756-A822-3F5E-A7B7E621864C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3E5AD343-884D-99D3-370C-F62CD6D0095F}"/>
              </a:ext>
            </a:extLst>
          </p:cNvPr>
          <p:cNvGrpSpPr/>
          <p:nvPr/>
        </p:nvGrpSpPr>
        <p:grpSpPr>
          <a:xfrm>
            <a:off x="2341223" y="385264"/>
            <a:ext cx="10153579" cy="8255186"/>
            <a:chOff x="804900" y="913936"/>
            <a:chExt cx="7365323" cy="545998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3AF4FE00-3E36-53D3-7E8E-CFC99965D646}"/>
                </a:ext>
              </a:extLst>
            </p:cNvPr>
            <p:cNvGrpSpPr/>
            <p:nvPr/>
          </p:nvGrpSpPr>
          <p:grpSpPr>
            <a:xfrm>
              <a:off x="1145770" y="1710001"/>
              <a:ext cx="7024453" cy="4663915"/>
              <a:chOff x="361999" y="1333124"/>
              <a:chExt cx="8264682" cy="4923767"/>
            </a:xfrm>
          </p:grpSpPr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73029B3C-455E-0063-1096-6B43D751442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112" b="43454"/>
              <a:stretch/>
            </p:blipFill>
            <p:spPr>
              <a:xfrm>
                <a:off x="5490749" y="1333124"/>
                <a:ext cx="2831388" cy="1834622"/>
              </a:xfrm>
              <a:prstGeom prst="rect">
                <a:avLst/>
              </a:prstGeom>
            </p:spPr>
          </p:pic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17608948-B0BD-AADE-85E0-3CD4107A4DBB}"/>
                  </a:ext>
                </a:extLst>
              </p:cNvPr>
              <p:cNvSpPr/>
              <p:nvPr/>
            </p:nvSpPr>
            <p:spPr>
              <a:xfrm>
                <a:off x="517319" y="2707070"/>
                <a:ext cx="3948331" cy="1522856"/>
              </a:xfrm>
              <a:prstGeom prst="roundRect">
                <a:avLst>
                  <a:gd name="adj" fmla="val 7138"/>
                </a:avLst>
              </a:prstGeom>
              <a:solidFill>
                <a:schemeClr val="bg1"/>
              </a:solidFill>
              <a:ln w="25400">
                <a:noFill/>
              </a:ln>
              <a:effectLst>
                <a:outerShdw blurRad="254000" algn="ctr" rotWithShape="0">
                  <a:schemeClr val="tx1">
                    <a:alpha val="12000"/>
                  </a:schemeClr>
                </a:outerShdw>
              </a:effectLst>
              <a:scene3d>
                <a:camera prst="orthographicFront"/>
                <a:lightRig rig="threePt" dir="t">
                  <a:rot lat="0" lon="0" rev="0"/>
                </a:lightRig>
              </a:scene3d>
              <a:sp3d>
                <a:bevelT w="0" h="0"/>
                <a:extrusionClr>
                  <a:schemeClr val="bg1">
                    <a:lumMod val="95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3" name="사각형: 둥근 위쪽 모서리 12">
                <a:extLst>
                  <a:ext uri="{FF2B5EF4-FFF2-40B4-BE49-F238E27FC236}">
                    <a16:creationId xmlns:a16="http://schemas.microsoft.com/office/drawing/2014/main" id="{B3971573-BAB6-84FE-1E90-6070372777F6}"/>
                  </a:ext>
                </a:extLst>
              </p:cNvPr>
              <p:cNvSpPr/>
              <p:nvPr/>
            </p:nvSpPr>
            <p:spPr>
              <a:xfrm>
                <a:off x="517319" y="2702463"/>
                <a:ext cx="3948331" cy="556861"/>
              </a:xfrm>
              <a:prstGeom prst="round2SameRect">
                <a:avLst>
                  <a:gd name="adj1" fmla="val 15599"/>
                  <a:gd name="adj2" fmla="val 0"/>
                </a:avLst>
              </a:prstGeom>
              <a:solidFill>
                <a:schemeClr val="accent3"/>
              </a:solidFill>
              <a:ln w="222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4" name="사각형: 둥근 모서리 13">
                <a:extLst>
                  <a:ext uri="{FF2B5EF4-FFF2-40B4-BE49-F238E27FC236}">
                    <a16:creationId xmlns:a16="http://schemas.microsoft.com/office/drawing/2014/main" id="{E45B8271-C4D1-3746-2CDF-0457D82A3899}"/>
                  </a:ext>
                </a:extLst>
              </p:cNvPr>
              <p:cNvSpPr/>
              <p:nvPr/>
            </p:nvSpPr>
            <p:spPr>
              <a:xfrm>
                <a:off x="4678350" y="2707070"/>
                <a:ext cx="3948331" cy="1522856"/>
              </a:xfrm>
              <a:prstGeom prst="roundRect">
                <a:avLst>
                  <a:gd name="adj" fmla="val 6638"/>
                </a:avLst>
              </a:prstGeom>
              <a:solidFill>
                <a:schemeClr val="bg1"/>
              </a:solidFill>
              <a:ln w="25400">
                <a:noFill/>
              </a:ln>
              <a:effectLst>
                <a:outerShdw blurRad="254000" algn="ctr" rotWithShape="0">
                  <a:schemeClr val="tx1">
                    <a:alpha val="12000"/>
                  </a:schemeClr>
                </a:outerShdw>
              </a:effectLst>
              <a:scene3d>
                <a:camera prst="orthographicFront"/>
                <a:lightRig rig="threePt" dir="t">
                  <a:rot lat="0" lon="0" rev="0"/>
                </a:lightRig>
              </a:scene3d>
              <a:sp3d>
                <a:bevelT w="0" h="0"/>
                <a:extrusionClr>
                  <a:schemeClr val="bg1">
                    <a:lumMod val="95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5" name="사각형: 둥근 위쪽 모서리 14">
                <a:extLst>
                  <a:ext uri="{FF2B5EF4-FFF2-40B4-BE49-F238E27FC236}">
                    <a16:creationId xmlns:a16="http://schemas.microsoft.com/office/drawing/2014/main" id="{3E0BEBFF-4106-DE4B-5919-CDC1DD37ABF4}"/>
                  </a:ext>
                </a:extLst>
              </p:cNvPr>
              <p:cNvSpPr/>
              <p:nvPr/>
            </p:nvSpPr>
            <p:spPr>
              <a:xfrm>
                <a:off x="4678350" y="2702463"/>
                <a:ext cx="3948331" cy="556861"/>
              </a:xfrm>
              <a:prstGeom prst="round2SameRect">
                <a:avLst>
                  <a:gd name="adj1" fmla="val 15599"/>
                  <a:gd name="adj2" fmla="val 0"/>
                </a:avLst>
              </a:prstGeom>
              <a:solidFill>
                <a:srgbClr val="A4D76B"/>
              </a:solidFill>
              <a:ln w="222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6" name="사각형: 둥근 모서리 15">
                <a:extLst>
                  <a:ext uri="{FF2B5EF4-FFF2-40B4-BE49-F238E27FC236}">
                    <a16:creationId xmlns:a16="http://schemas.microsoft.com/office/drawing/2014/main" id="{330B94D1-BCE4-7219-3462-E64C6A863DE3}"/>
                  </a:ext>
                </a:extLst>
              </p:cNvPr>
              <p:cNvSpPr/>
              <p:nvPr/>
            </p:nvSpPr>
            <p:spPr>
              <a:xfrm>
                <a:off x="517319" y="4434685"/>
                <a:ext cx="3948331" cy="1822206"/>
              </a:xfrm>
              <a:prstGeom prst="roundRect">
                <a:avLst>
                  <a:gd name="adj" fmla="val 4136"/>
                </a:avLst>
              </a:prstGeom>
              <a:solidFill>
                <a:schemeClr val="bg1"/>
              </a:solidFill>
              <a:ln w="25400">
                <a:noFill/>
              </a:ln>
              <a:effectLst>
                <a:outerShdw blurRad="254000" algn="ctr" rotWithShape="0">
                  <a:schemeClr val="tx1">
                    <a:alpha val="12000"/>
                  </a:schemeClr>
                </a:outerShdw>
              </a:effectLst>
              <a:scene3d>
                <a:camera prst="orthographicFront"/>
                <a:lightRig rig="threePt" dir="t">
                  <a:rot lat="0" lon="0" rev="0"/>
                </a:lightRig>
              </a:scene3d>
              <a:sp3d>
                <a:bevelT w="0" h="0"/>
                <a:extrusionClr>
                  <a:schemeClr val="bg1">
                    <a:lumMod val="95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7" name="사각형: 둥근 위쪽 모서리 16">
                <a:extLst>
                  <a:ext uri="{FF2B5EF4-FFF2-40B4-BE49-F238E27FC236}">
                    <a16:creationId xmlns:a16="http://schemas.microsoft.com/office/drawing/2014/main" id="{70B699A9-0A5C-6504-7C1A-DCD4E0C91E64}"/>
                  </a:ext>
                </a:extLst>
              </p:cNvPr>
              <p:cNvSpPr/>
              <p:nvPr/>
            </p:nvSpPr>
            <p:spPr>
              <a:xfrm>
                <a:off x="517319" y="4430078"/>
                <a:ext cx="3948331" cy="556861"/>
              </a:xfrm>
              <a:prstGeom prst="round2SameRect">
                <a:avLst>
                  <a:gd name="adj1" fmla="val 15599"/>
                  <a:gd name="adj2" fmla="val 0"/>
                </a:avLst>
              </a:prstGeom>
              <a:solidFill>
                <a:srgbClr val="A4D76B"/>
              </a:solidFill>
              <a:ln w="222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8" name="사각형: 둥근 모서리 17">
                <a:extLst>
                  <a:ext uri="{FF2B5EF4-FFF2-40B4-BE49-F238E27FC236}">
                    <a16:creationId xmlns:a16="http://schemas.microsoft.com/office/drawing/2014/main" id="{75C77737-4540-F079-4F55-1AA53AF99147}"/>
                  </a:ext>
                </a:extLst>
              </p:cNvPr>
              <p:cNvSpPr/>
              <p:nvPr/>
            </p:nvSpPr>
            <p:spPr>
              <a:xfrm>
                <a:off x="4678350" y="4434685"/>
                <a:ext cx="3948331" cy="1822206"/>
              </a:xfrm>
              <a:prstGeom prst="roundRect">
                <a:avLst>
                  <a:gd name="adj" fmla="val 4136"/>
                </a:avLst>
              </a:prstGeom>
              <a:solidFill>
                <a:schemeClr val="bg1"/>
              </a:solidFill>
              <a:ln w="25400">
                <a:noFill/>
              </a:ln>
              <a:effectLst>
                <a:outerShdw blurRad="254000" algn="ctr" rotWithShape="0">
                  <a:schemeClr val="tx1">
                    <a:alpha val="12000"/>
                  </a:schemeClr>
                </a:outerShdw>
              </a:effectLst>
              <a:scene3d>
                <a:camera prst="orthographicFront"/>
                <a:lightRig rig="threePt" dir="t">
                  <a:rot lat="0" lon="0" rev="0"/>
                </a:lightRig>
              </a:scene3d>
              <a:sp3d>
                <a:bevelT w="0" h="0"/>
                <a:extrusionClr>
                  <a:schemeClr val="bg1">
                    <a:lumMod val="95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9" name="사각형: 둥근 위쪽 모서리 18">
                <a:extLst>
                  <a:ext uri="{FF2B5EF4-FFF2-40B4-BE49-F238E27FC236}">
                    <a16:creationId xmlns:a16="http://schemas.microsoft.com/office/drawing/2014/main" id="{8F4357ED-BE1A-23BD-AC98-E78350025F89}"/>
                  </a:ext>
                </a:extLst>
              </p:cNvPr>
              <p:cNvSpPr/>
              <p:nvPr/>
            </p:nvSpPr>
            <p:spPr>
              <a:xfrm>
                <a:off x="4678350" y="4430078"/>
                <a:ext cx="3948331" cy="556861"/>
              </a:xfrm>
              <a:prstGeom prst="round2SameRect">
                <a:avLst>
                  <a:gd name="adj1" fmla="val 15599"/>
                  <a:gd name="adj2" fmla="val 0"/>
                </a:avLst>
              </a:prstGeom>
              <a:solidFill>
                <a:schemeClr val="accent3"/>
              </a:solidFill>
              <a:ln w="222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05210E2-A53B-582E-5516-DDD285624077}"/>
                  </a:ext>
                </a:extLst>
              </p:cNvPr>
              <p:cNvSpPr txBox="1"/>
              <p:nvPr/>
            </p:nvSpPr>
            <p:spPr>
              <a:xfrm>
                <a:off x="1769077" y="2780838"/>
                <a:ext cx="1444814" cy="3653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지체장애</a:t>
                </a:r>
                <a:endParaRPr lang="en-US" altLang="ko-KR" sz="28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함초롬바탕" panose="02030504000101010101" pitchFamily="18" charset="-127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47A5B58-7470-6D68-17C6-44AF0858EAA7}"/>
                  </a:ext>
                </a:extLst>
              </p:cNvPr>
              <p:cNvSpPr txBox="1"/>
              <p:nvPr/>
            </p:nvSpPr>
            <p:spPr>
              <a:xfrm>
                <a:off x="5930108" y="2780838"/>
                <a:ext cx="1444814" cy="3653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시각장애</a:t>
                </a:r>
                <a:endParaRPr lang="en-US" altLang="ko-KR" sz="28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함초롬바탕" panose="02030504000101010101" pitchFamily="18" charset="-127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B0102D4-BFE7-6DEE-9E9B-F08F7ABB0D32}"/>
                  </a:ext>
                </a:extLst>
              </p:cNvPr>
              <p:cNvSpPr txBox="1"/>
              <p:nvPr/>
            </p:nvSpPr>
            <p:spPr>
              <a:xfrm>
                <a:off x="1769077" y="4508453"/>
                <a:ext cx="1444814" cy="3653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2000" b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공체 Medium" panose="00000600000000000000" pitchFamily="2" charset="-127"/>
                    <a:ea typeface="공체 Medium" panose="00000600000000000000" pitchFamily="2" charset="-127"/>
                    <a:cs typeface="함초롬바탕" panose="02030504000101010101" pitchFamily="18" charset="-127"/>
                  </a:defRPr>
                </a:lvl1pPr>
              </a:lstStyle>
              <a:p>
                <a:r>
                  <a:rPr lang="ko-KR" altLang="en-US" sz="28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청각장애</a:t>
                </a:r>
                <a:endParaRPr lang="en-US" altLang="ko-KR" sz="280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236ADE62-8CAD-7712-E27B-D83BD03A90E3}"/>
                  </a:ext>
                </a:extLst>
              </p:cNvPr>
              <p:cNvSpPr txBox="1"/>
              <p:nvPr/>
            </p:nvSpPr>
            <p:spPr>
              <a:xfrm>
                <a:off x="5930108" y="4508453"/>
                <a:ext cx="1444814" cy="3653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2000" b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공체 Medium" panose="00000600000000000000" pitchFamily="2" charset="-127"/>
                    <a:ea typeface="공체 Medium" panose="00000600000000000000" pitchFamily="2" charset="-127"/>
                    <a:cs typeface="함초롬바탕" panose="02030504000101010101" pitchFamily="18" charset="-127"/>
                  </a:defRPr>
                </a:lvl1pPr>
              </a:lstStyle>
              <a:p>
                <a:r>
                  <a:rPr lang="ko-KR" altLang="en-US" sz="28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신장장애</a:t>
                </a:r>
                <a:endParaRPr lang="en-US" altLang="ko-KR" sz="280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10A5212B-040B-9F31-ECDF-0504426A043C}"/>
                  </a:ext>
                </a:extLst>
              </p:cNvPr>
              <p:cNvSpPr txBox="1"/>
              <p:nvPr/>
            </p:nvSpPr>
            <p:spPr>
              <a:xfrm>
                <a:off x="361999" y="5118251"/>
                <a:ext cx="4258970" cy="8273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lnSpc>
                    <a:spcPct val="120000"/>
                  </a:lnSpc>
                  <a:defRPr sz="1200" b="0" kern="0" spc="-5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공체 Light" panose="00000300000000000000" pitchFamily="2" charset="-127"/>
                    <a:ea typeface="공체 Light" panose="000003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r>
                  <a:rPr lang="ko-KR" altLang="en-US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의사소통에 제한에 있을 시</a:t>
                </a:r>
                <a:r>
                  <a:rPr lang="en-US" altLang="ko-KR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</a:t>
                </a:r>
              </a:p>
              <a:p>
                <a:r>
                  <a:rPr lang="ko-KR" altLang="en-US" sz="2000" dirty="0" err="1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수어통역사를</a:t>
                </a:r>
                <a:r>
                  <a:rPr lang="ko-KR" altLang="en-US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보조인으로 배치하여 </a:t>
                </a:r>
                <a:endParaRPr lang="en-US" altLang="ko-KR" sz="20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r>
                  <a:rPr lang="ko-KR" altLang="en-US" sz="2000" b="1" kern="12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의사소통이 필요한 직무를 가능하게 함</a:t>
                </a:r>
                <a:endParaRPr lang="en-US" altLang="ko-KR" sz="2000" b="1" kern="12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함초롬바탕" panose="02030504000101010101" pitchFamily="18" charset="-127"/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317F952C-9E4E-8CAD-959E-AF8B6A7BD43B}"/>
                  </a:ext>
                </a:extLst>
              </p:cNvPr>
              <p:cNvSpPr txBox="1"/>
              <p:nvPr/>
            </p:nvSpPr>
            <p:spPr>
              <a:xfrm>
                <a:off x="4846469" y="5118251"/>
                <a:ext cx="3612092" cy="8273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lnSpc>
                    <a:spcPct val="120000"/>
                  </a:lnSpc>
                  <a:defRPr sz="1200" b="0" kern="0" spc="-5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공체 Light" panose="00000300000000000000" pitchFamily="2" charset="-127"/>
                    <a:ea typeface="공체 Light" panose="000003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r>
                  <a:rPr lang="ko-KR" altLang="en-US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근무시간 중</a:t>
                </a:r>
                <a:br>
                  <a:rPr lang="en-US" altLang="ko-KR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lang="ko-KR" altLang="en-US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투석이 필요한 경우</a:t>
                </a:r>
                <a:r>
                  <a:rPr lang="en-US" altLang="ko-KR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</a:t>
                </a:r>
                <a:r>
                  <a:rPr lang="ko-KR" altLang="en-US" sz="2000" b="1" kern="12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근무시간을</a:t>
                </a:r>
                <a:br>
                  <a:rPr lang="en-US" altLang="ko-KR" sz="2000" b="1" kern="12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</a:br>
                <a:r>
                  <a:rPr lang="ko-KR" altLang="en-US" sz="2000" b="1" kern="12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변경하여 근무가 가능하도록 함  </a:t>
                </a:r>
                <a:endParaRPr lang="en-US" altLang="ko-KR" sz="2000" b="1" kern="12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함초롬바탕" panose="02030504000101010101" pitchFamily="18" charset="-127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C021017D-F9EA-ABD8-FF5C-94EF2EB171CB}"/>
                  </a:ext>
                </a:extLst>
              </p:cNvPr>
              <p:cNvSpPr txBox="1"/>
              <p:nvPr/>
            </p:nvSpPr>
            <p:spPr>
              <a:xfrm>
                <a:off x="5446267" y="3508964"/>
                <a:ext cx="2412496" cy="5694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lnSpc>
                    <a:spcPct val="120000"/>
                  </a:lnSpc>
                  <a:defRPr sz="1200" b="0" kern="0" spc="-5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공체 Light" panose="00000300000000000000" pitchFamily="2" charset="-127"/>
                    <a:ea typeface="공체 Light" panose="000003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r>
                  <a:rPr lang="ko-KR" altLang="en-US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모니터에 </a:t>
                </a:r>
                <a:r>
                  <a:rPr lang="ko-KR" altLang="en-US" sz="2000" b="1" kern="12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확대 </a:t>
                </a:r>
                <a:r>
                  <a:rPr lang="ko-KR" altLang="en-US" sz="2000" b="1" kern="1200" dirty="0" err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독서기</a:t>
                </a:r>
                <a:r>
                  <a:rPr lang="ko-KR" altLang="en-US" sz="2000" b="1" kern="12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 설치 </a:t>
                </a:r>
                <a:endParaRPr lang="en-US" altLang="ko-KR" sz="2000" b="1" kern="12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함초롬바탕" panose="02030504000101010101" pitchFamily="18" charset="-127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7E135C7-1F4B-4EDB-DC40-D2A68C38E7B5}"/>
                  </a:ext>
                </a:extLst>
              </p:cNvPr>
              <p:cNvSpPr txBox="1"/>
              <p:nvPr/>
            </p:nvSpPr>
            <p:spPr>
              <a:xfrm>
                <a:off x="619409" y="3372767"/>
                <a:ext cx="3744150" cy="5694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lnSpc>
                    <a:spcPct val="120000"/>
                  </a:lnSpc>
                  <a:defRPr sz="1200" b="0" kern="0" spc="-5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공체 Light" panose="00000300000000000000" pitchFamily="2" charset="-127"/>
                    <a:ea typeface="공체 Light" panose="000003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r>
                  <a:rPr lang="ko-KR" altLang="en-US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계단 이용이 어렵다면</a:t>
                </a:r>
                <a:r>
                  <a:rPr lang="en-US" altLang="ko-KR" sz="20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</a:t>
                </a:r>
              </a:p>
              <a:p>
                <a:r>
                  <a:rPr lang="ko-KR" altLang="en-US" sz="2000" b="1" kern="12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경사로를 설치하여 출입이 가능하도록 함</a:t>
                </a:r>
                <a:endParaRPr lang="en-US" altLang="ko-KR" sz="2000" b="1" kern="120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함초롬바탕" panose="02030504000101010101" pitchFamily="18" charset="-127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B9EF85CC-65E4-BD3A-46CD-A4C15247C09D}"/>
                  </a:ext>
                </a:extLst>
              </p:cNvPr>
              <p:cNvSpPr txBox="1"/>
              <p:nvPr/>
            </p:nvSpPr>
            <p:spPr>
              <a:xfrm>
                <a:off x="646477" y="1770981"/>
                <a:ext cx="4940514" cy="4341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spcBef>
                    <a:spcPts val="0"/>
                  </a:spcBef>
                  <a:defRPr b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E86A02"/>
                    </a:solidFill>
                    <a:latin typeface="Y 너만을 비춤체" panose="020B0600000101010101" pitchFamily="50" charset="-127"/>
                    <a:ea typeface="Y 너만을 비춤체" panose="020B0600000101010101" pitchFamily="50" charset="-127"/>
                  </a:defRPr>
                </a:lvl1pPr>
              </a:lstStyle>
              <a:p>
                <a:r>
                  <a:rPr lang="ko-KR" altLang="en-US" sz="32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장애유형</a:t>
                </a:r>
                <a:r>
                  <a:rPr lang="ko-KR" altLang="en-US" sz="3200" b="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에 따른 정당한 편의제공</a:t>
                </a:r>
              </a:p>
            </p:txBody>
          </p: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38CCD365-1BED-8972-BB7A-4F8A11613FD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7958" y="1671098"/>
                <a:ext cx="4030392" cy="0"/>
              </a:xfrm>
              <a:prstGeom prst="line">
                <a:avLst/>
              </a:prstGeom>
              <a:noFill/>
              <a:ln w="19050">
                <a:solidFill>
                  <a:srgbClr val="A4D76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02777393-B7F0-70BE-422A-31919D11CB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7958" y="2331498"/>
                <a:ext cx="4030392" cy="0"/>
              </a:xfrm>
              <a:prstGeom prst="line">
                <a:avLst/>
              </a:prstGeom>
              <a:noFill/>
              <a:ln w="19050">
                <a:solidFill>
                  <a:srgbClr val="A4D76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B92D7C2E-5091-8545-3EDA-6E1B7C0D506A}"/>
                </a:ext>
              </a:extLst>
            </p:cNvPr>
            <p:cNvGrpSpPr/>
            <p:nvPr/>
          </p:nvGrpSpPr>
          <p:grpSpPr>
            <a:xfrm>
              <a:off x="804900" y="913936"/>
              <a:ext cx="6068913" cy="662879"/>
              <a:chOff x="405441" y="520631"/>
              <a:chExt cx="6068913" cy="662879"/>
            </a:xfrm>
          </p:grpSpPr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52F14E5C-5157-94D3-DD42-278155CAF7CB}"/>
                  </a:ext>
                </a:extLst>
              </p:cNvPr>
              <p:cNvSpPr/>
              <p:nvPr/>
            </p:nvSpPr>
            <p:spPr>
              <a:xfrm>
                <a:off x="405441" y="796740"/>
                <a:ext cx="6068913" cy="38677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defTabSz="914363"/>
                <a:r>
                  <a:rPr lang="ko-KR" altLang="en-US" sz="32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정당한 편의제공으로 장애인의 동등한 활동 참여 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7F91DFE-C066-B1EF-4AD9-5DA055326721}"/>
                  </a:ext>
                </a:extLst>
              </p:cNvPr>
              <p:cNvSpPr txBox="1"/>
              <p:nvPr/>
            </p:nvSpPr>
            <p:spPr>
              <a:xfrm>
                <a:off x="405441" y="520631"/>
                <a:ext cx="2713057" cy="264633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>
                <a:defPPr>
                  <a:defRPr lang="ko-KR"/>
                </a:defPPr>
                <a:lvl1pPr defTabSz="914363">
                  <a:defRPr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공체 Medium" panose="00000600000000000000" pitchFamily="2" charset="-127"/>
                    <a:ea typeface="공체 Medium" panose="00000600000000000000" pitchFamily="2" charset="-127"/>
                    <a:cs typeface="함초롬바탕" panose="02030504000101010101" pitchFamily="18" charset="-127"/>
                  </a:defRPr>
                </a:lvl1pPr>
                <a:lvl2pPr marL="457182" defTabSz="914363"/>
                <a:lvl3pPr marL="914363" defTabSz="914363"/>
                <a:lvl4pPr marL="1371545" defTabSz="914363"/>
                <a:lvl5pPr marL="1828727" defTabSz="914363"/>
                <a:lvl6pPr marL="2285909" defTabSz="914363"/>
                <a:lvl7pPr marL="2743090" defTabSz="914363"/>
                <a:lvl8pPr marL="3200272" defTabSz="914363"/>
                <a:lvl9pPr marL="3657454" defTabSz="914363"/>
              </a:lstStyle>
              <a:p>
                <a:pPr defTabSz="914363"/>
                <a:r>
                  <a:rPr lang="ko-KR" altLang="en-US" sz="2000" b="1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정당한 편의제공 거부에 의한 차별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571261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19A62B-6196-2036-BF8E-85D6213166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A34E3E08-1FF0-A7F3-D618-3AF8759E8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4B7CC871-0288-1658-D739-3D5CB0262C5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70D07497-55F5-87A1-FBE7-8A7B39C92EDD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74341AE4-A19E-5DF5-3C48-9EFD70FFCD44}"/>
              </a:ext>
            </a:extLst>
          </p:cNvPr>
          <p:cNvGrpSpPr/>
          <p:nvPr/>
        </p:nvGrpSpPr>
        <p:grpSpPr>
          <a:xfrm>
            <a:off x="2018581" y="631270"/>
            <a:ext cx="10400036" cy="8137942"/>
            <a:chOff x="722809" y="856863"/>
            <a:chExt cx="7471166" cy="5330182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6834B2BD-F0EB-8B22-2F98-1B9DD5C473B6}"/>
                </a:ext>
              </a:extLst>
            </p:cNvPr>
            <p:cNvGrpSpPr/>
            <p:nvPr/>
          </p:nvGrpSpPr>
          <p:grpSpPr>
            <a:xfrm>
              <a:off x="1039091" y="1837353"/>
              <a:ext cx="7154884" cy="4349692"/>
              <a:chOff x="361999" y="1671098"/>
              <a:chExt cx="8388301" cy="4585793"/>
            </a:xfrm>
          </p:grpSpPr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6E80C57D-4C88-6738-94FF-5E0AF43481D9}"/>
                  </a:ext>
                </a:extLst>
              </p:cNvPr>
              <p:cNvSpPr/>
              <p:nvPr/>
            </p:nvSpPr>
            <p:spPr>
              <a:xfrm>
                <a:off x="517319" y="2707070"/>
                <a:ext cx="3948331" cy="1522856"/>
              </a:xfrm>
              <a:prstGeom prst="roundRect">
                <a:avLst>
                  <a:gd name="adj" fmla="val 7138"/>
                </a:avLst>
              </a:prstGeom>
              <a:solidFill>
                <a:schemeClr val="bg1"/>
              </a:solidFill>
              <a:ln w="25400">
                <a:noFill/>
              </a:ln>
              <a:effectLst>
                <a:outerShdw blurRad="254000" algn="ctr" rotWithShape="0">
                  <a:schemeClr val="tx1">
                    <a:alpha val="12000"/>
                  </a:schemeClr>
                </a:outerShdw>
              </a:effectLst>
              <a:scene3d>
                <a:camera prst="orthographicFront"/>
                <a:lightRig rig="threePt" dir="t">
                  <a:rot lat="0" lon="0" rev="0"/>
                </a:lightRig>
              </a:scene3d>
              <a:sp3d>
                <a:bevelT w="0" h="0"/>
                <a:extrusionClr>
                  <a:schemeClr val="bg1">
                    <a:lumMod val="95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2" name="사각형: 둥근 위쪽 모서리 11">
                <a:extLst>
                  <a:ext uri="{FF2B5EF4-FFF2-40B4-BE49-F238E27FC236}">
                    <a16:creationId xmlns:a16="http://schemas.microsoft.com/office/drawing/2014/main" id="{137700D1-5384-942E-72A5-BB5AD2513A82}"/>
                  </a:ext>
                </a:extLst>
              </p:cNvPr>
              <p:cNvSpPr/>
              <p:nvPr/>
            </p:nvSpPr>
            <p:spPr>
              <a:xfrm>
                <a:off x="517319" y="2702463"/>
                <a:ext cx="3948331" cy="556861"/>
              </a:xfrm>
              <a:prstGeom prst="round2SameRect">
                <a:avLst>
                  <a:gd name="adj1" fmla="val 15599"/>
                  <a:gd name="adj2" fmla="val 0"/>
                </a:avLst>
              </a:prstGeom>
              <a:solidFill>
                <a:srgbClr val="A4D76B"/>
              </a:solidFill>
              <a:ln w="222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1559F9F1-6E0B-42AA-510D-3C6F94C2BD55}"/>
                  </a:ext>
                </a:extLst>
              </p:cNvPr>
              <p:cNvSpPr/>
              <p:nvPr/>
            </p:nvSpPr>
            <p:spPr>
              <a:xfrm>
                <a:off x="4678350" y="2707070"/>
                <a:ext cx="3948331" cy="1522856"/>
              </a:xfrm>
              <a:prstGeom prst="roundRect">
                <a:avLst>
                  <a:gd name="adj" fmla="val 6638"/>
                </a:avLst>
              </a:prstGeom>
              <a:solidFill>
                <a:schemeClr val="bg1"/>
              </a:solidFill>
              <a:ln w="25400">
                <a:noFill/>
              </a:ln>
              <a:effectLst>
                <a:outerShdw blurRad="254000" algn="ctr" rotWithShape="0">
                  <a:schemeClr val="tx1">
                    <a:alpha val="12000"/>
                  </a:schemeClr>
                </a:outerShdw>
              </a:effectLst>
              <a:scene3d>
                <a:camera prst="orthographicFront"/>
                <a:lightRig rig="threePt" dir="t">
                  <a:rot lat="0" lon="0" rev="0"/>
                </a:lightRig>
              </a:scene3d>
              <a:sp3d>
                <a:bevelT w="0" h="0"/>
                <a:extrusionClr>
                  <a:schemeClr val="bg1">
                    <a:lumMod val="95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4" name="사각형: 둥근 위쪽 모서리 13">
                <a:extLst>
                  <a:ext uri="{FF2B5EF4-FFF2-40B4-BE49-F238E27FC236}">
                    <a16:creationId xmlns:a16="http://schemas.microsoft.com/office/drawing/2014/main" id="{B19C5410-9700-2A16-53E7-8DDE5851BDC1}"/>
                  </a:ext>
                </a:extLst>
              </p:cNvPr>
              <p:cNvSpPr/>
              <p:nvPr/>
            </p:nvSpPr>
            <p:spPr>
              <a:xfrm>
                <a:off x="4678350" y="2702463"/>
                <a:ext cx="3948331" cy="556861"/>
              </a:xfrm>
              <a:prstGeom prst="round2SameRect">
                <a:avLst>
                  <a:gd name="adj1" fmla="val 15599"/>
                  <a:gd name="adj2" fmla="val 0"/>
                </a:avLst>
              </a:prstGeom>
              <a:solidFill>
                <a:schemeClr val="accent3"/>
              </a:solidFill>
              <a:ln w="222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5" name="사각형: 둥근 모서리 14">
                <a:extLst>
                  <a:ext uri="{FF2B5EF4-FFF2-40B4-BE49-F238E27FC236}">
                    <a16:creationId xmlns:a16="http://schemas.microsoft.com/office/drawing/2014/main" id="{9BAD3F9F-32E1-EEF4-90CF-EC9BB936A645}"/>
                  </a:ext>
                </a:extLst>
              </p:cNvPr>
              <p:cNvSpPr/>
              <p:nvPr/>
            </p:nvSpPr>
            <p:spPr>
              <a:xfrm>
                <a:off x="517319" y="4434685"/>
                <a:ext cx="3948331" cy="1822206"/>
              </a:xfrm>
              <a:prstGeom prst="roundRect">
                <a:avLst>
                  <a:gd name="adj" fmla="val 4136"/>
                </a:avLst>
              </a:prstGeom>
              <a:solidFill>
                <a:schemeClr val="bg1"/>
              </a:solidFill>
              <a:ln w="25400">
                <a:noFill/>
              </a:ln>
              <a:effectLst>
                <a:outerShdw blurRad="254000" algn="ctr" rotWithShape="0">
                  <a:schemeClr val="tx1">
                    <a:alpha val="12000"/>
                  </a:schemeClr>
                </a:outerShdw>
              </a:effectLst>
              <a:scene3d>
                <a:camera prst="orthographicFront"/>
                <a:lightRig rig="threePt" dir="t">
                  <a:rot lat="0" lon="0" rev="0"/>
                </a:lightRig>
              </a:scene3d>
              <a:sp3d>
                <a:bevelT w="0" h="0"/>
                <a:extrusionClr>
                  <a:schemeClr val="bg1">
                    <a:lumMod val="95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6" name="사각형: 둥근 위쪽 모서리 15">
                <a:extLst>
                  <a:ext uri="{FF2B5EF4-FFF2-40B4-BE49-F238E27FC236}">
                    <a16:creationId xmlns:a16="http://schemas.microsoft.com/office/drawing/2014/main" id="{EDEBF14D-C4C6-72BA-EB9C-0D9F96A22166}"/>
                  </a:ext>
                </a:extLst>
              </p:cNvPr>
              <p:cNvSpPr/>
              <p:nvPr/>
            </p:nvSpPr>
            <p:spPr>
              <a:xfrm>
                <a:off x="517319" y="4430078"/>
                <a:ext cx="3948331" cy="872172"/>
              </a:xfrm>
              <a:prstGeom prst="round2SameRect">
                <a:avLst>
                  <a:gd name="adj1" fmla="val 9046"/>
                  <a:gd name="adj2" fmla="val 0"/>
                </a:avLst>
              </a:prstGeom>
              <a:solidFill>
                <a:schemeClr val="accent3"/>
              </a:solidFill>
              <a:ln w="222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7" name="사각형: 둥근 모서리 16">
                <a:extLst>
                  <a:ext uri="{FF2B5EF4-FFF2-40B4-BE49-F238E27FC236}">
                    <a16:creationId xmlns:a16="http://schemas.microsoft.com/office/drawing/2014/main" id="{707138DF-F0C1-FF46-B79A-43B9EDB583F6}"/>
                  </a:ext>
                </a:extLst>
              </p:cNvPr>
              <p:cNvSpPr/>
              <p:nvPr/>
            </p:nvSpPr>
            <p:spPr>
              <a:xfrm>
                <a:off x="4678350" y="4434685"/>
                <a:ext cx="3948331" cy="1822206"/>
              </a:xfrm>
              <a:prstGeom prst="roundRect">
                <a:avLst>
                  <a:gd name="adj" fmla="val 4136"/>
                </a:avLst>
              </a:prstGeom>
              <a:solidFill>
                <a:schemeClr val="bg1"/>
              </a:solidFill>
              <a:ln w="25400">
                <a:noFill/>
              </a:ln>
              <a:effectLst>
                <a:outerShdw blurRad="254000" algn="ctr" rotWithShape="0">
                  <a:schemeClr val="tx1">
                    <a:alpha val="12000"/>
                  </a:schemeClr>
                </a:outerShdw>
              </a:effectLst>
              <a:scene3d>
                <a:camera prst="orthographicFront"/>
                <a:lightRig rig="threePt" dir="t">
                  <a:rot lat="0" lon="0" rev="0"/>
                </a:lightRig>
              </a:scene3d>
              <a:sp3d>
                <a:bevelT w="0" h="0"/>
                <a:extrusionClr>
                  <a:schemeClr val="bg1">
                    <a:lumMod val="95000"/>
                  </a:schemeClr>
                </a:extrusionClr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8" name="사각형: 둥근 위쪽 모서리 17">
                <a:extLst>
                  <a:ext uri="{FF2B5EF4-FFF2-40B4-BE49-F238E27FC236}">
                    <a16:creationId xmlns:a16="http://schemas.microsoft.com/office/drawing/2014/main" id="{80AD322E-9AF4-7DF9-74CB-5F027C824C42}"/>
                  </a:ext>
                </a:extLst>
              </p:cNvPr>
              <p:cNvSpPr/>
              <p:nvPr/>
            </p:nvSpPr>
            <p:spPr>
              <a:xfrm>
                <a:off x="4678350" y="4430078"/>
                <a:ext cx="3948331" cy="872172"/>
              </a:xfrm>
              <a:prstGeom prst="round2SameRect">
                <a:avLst>
                  <a:gd name="adj1" fmla="val 9774"/>
                  <a:gd name="adj2" fmla="val 0"/>
                </a:avLst>
              </a:prstGeom>
              <a:solidFill>
                <a:srgbClr val="A4D76B"/>
              </a:solidFill>
              <a:ln w="222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0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CE7E015-E1CA-4133-B440-FFF05CAB7965}"/>
                  </a:ext>
                </a:extLst>
              </p:cNvPr>
              <p:cNvSpPr txBox="1"/>
              <p:nvPr/>
            </p:nvSpPr>
            <p:spPr>
              <a:xfrm>
                <a:off x="619409" y="2780838"/>
                <a:ext cx="3744150" cy="3008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00000"/>
                  </a:lnSpc>
                </a:pPr>
                <a:r>
                  <a:rPr lang="ko-KR" altLang="en-US" sz="24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실내 근무 지체장애인 근로자</a:t>
                </a:r>
                <a:endParaRPr lang="en-US" altLang="ko-KR" sz="2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함초롬바탕" panose="02030504000101010101" pitchFamily="18" charset="-127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8E1943E-D47E-71D3-25EB-38594B83C8D1}"/>
                  </a:ext>
                </a:extLst>
              </p:cNvPr>
              <p:cNvSpPr txBox="1"/>
              <p:nvPr/>
            </p:nvSpPr>
            <p:spPr>
              <a:xfrm>
                <a:off x="4554730" y="2780838"/>
                <a:ext cx="4195570" cy="3008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4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외부업무 많은 지체장애인 근로자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343375A-F453-B069-80D5-CE9624032D80}"/>
                  </a:ext>
                </a:extLst>
              </p:cNvPr>
              <p:cNvSpPr txBox="1"/>
              <p:nvPr/>
            </p:nvSpPr>
            <p:spPr>
              <a:xfrm>
                <a:off x="731579" y="4508453"/>
                <a:ext cx="3519810" cy="5415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2000" b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공체 Medium" panose="00000600000000000000" pitchFamily="2" charset="-127"/>
                    <a:ea typeface="공체 Medium" panose="00000600000000000000" pitchFamily="2" charset="-127"/>
                    <a:cs typeface="함초롬바탕" panose="02030504000101010101" pitchFamily="18" charset="-127"/>
                  </a:defRPr>
                </a:lvl1pPr>
              </a:lstStyle>
              <a:p>
                <a:r>
                  <a:rPr lang="ko-KR" altLang="en-US" sz="24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제조업체 생산직에 근무하는</a:t>
                </a:r>
              </a:p>
              <a:p>
                <a:r>
                  <a:rPr lang="ko-KR" altLang="en-US" sz="24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지적장애인 근로자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D9DC9B2-0A19-AA14-0534-A8A4876064E1}"/>
                  </a:ext>
                </a:extLst>
              </p:cNvPr>
              <p:cNvSpPr txBox="1"/>
              <p:nvPr/>
            </p:nvSpPr>
            <p:spPr>
              <a:xfrm>
                <a:off x="4892608" y="4508453"/>
                <a:ext cx="3519812" cy="5415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defRPr sz="2000" b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공체 Medium" panose="00000600000000000000" pitchFamily="2" charset="-127"/>
                    <a:ea typeface="공체 Medium" panose="00000600000000000000" pitchFamily="2" charset="-127"/>
                    <a:cs typeface="함초롬바탕" panose="02030504000101010101" pitchFamily="18" charset="-127"/>
                  </a:defRPr>
                </a:lvl1pPr>
              </a:lstStyle>
              <a:p>
                <a:r>
                  <a:rPr lang="ko-KR" altLang="en-US" sz="24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외식업체 주방보조로 근무하는</a:t>
                </a:r>
              </a:p>
              <a:p>
                <a:r>
                  <a:rPr lang="ko-KR" altLang="en-US" sz="24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지적장애인 근로자 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50F0BB69-39B4-30FB-B265-511D49C1C834}"/>
                  </a:ext>
                </a:extLst>
              </p:cNvPr>
              <p:cNvSpPr txBox="1"/>
              <p:nvPr/>
            </p:nvSpPr>
            <p:spPr>
              <a:xfrm>
                <a:off x="361999" y="5432552"/>
                <a:ext cx="4258969" cy="4843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lnSpc>
                    <a:spcPct val="120000"/>
                  </a:lnSpc>
                  <a:defRPr sz="1200" b="0" kern="0" spc="-5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공체 Light" panose="00000300000000000000" pitchFamily="2" charset="-127"/>
                    <a:ea typeface="공체 Light" panose="000003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r>
                  <a:rPr lang="ko-KR" altLang="en-US" sz="18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생산성 향상을 위한</a:t>
                </a:r>
                <a:br>
                  <a:rPr lang="en-US" altLang="ko-KR" sz="18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lang="ko-KR" altLang="en-US" sz="1800" b="1" kern="12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맞춤 보조공학기기 필요 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FF255219-DE39-D7CD-49EE-64DE28543B93}"/>
                  </a:ext>
                </a:extLst>
              </p:cNvPr>
              <p:cNvSpPr txBox="1"/>
              <p:nvPr/>
            </p:nvSpPr>
            <p:spPr>
              <a:xfrm>
                <a:off x="4846469" y="5432552"/>
                <a:ext cx="3612091" cy="4843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lnSpc>
                    <a:spcPct val="120000"/>
                  </a:lnSpc>
                  <a:defRPr sz="1200" b="0" kern="0" spc="-5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공체 Light" panose="00000300000000000000" pitchFamily="2" charset="-127"/>
                    <a:ea typeface="공체 Light" panose="000003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r>
                  <a:rPr lang="ko-KR" altLang="en-US" sz="18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원활한 업무수행과 안전을 위한</a:t>
                </a:r>
                <a:br>
                  <a:rPr lang="en-US" altLang="ko-KR" sz="18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lang="ko-KR" altLang="en-US" sz="1800" b="1" kern="12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작업지도원 필요 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0E22D80-E895-7E13-4007-846D6C89F5BE}"/>
                  </a:ext>
                </a:extLst>
              </p:cNvPr>
              <p:cNvSpPr txBox="1"/>
              <p:nvPr/>
            </p:nvSpPr>
            <p:spPr>
              <a:xfrm>
                <a:off x="5446266" y="3372767"/>
                <a:ext cx="2412496" cy="4843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lnSpc>
                    <a:spcPct val="120000"/>
                  </a:lnSpc>
                  <a:defRPr sz="1200" b="0" kern="0" spc="-5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공체 Light" panose="00000300000000000000" pitchFamily="2" charset="-127"/>
                    <a:ea typeface="공체 Light" panose="000003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r>
                  <a:rPr lang="ko-KR" altLang="en-US" sz="18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이동과 짐 운반 등을 도와 줄 </a:t>
                </a:r>
                <a:r>
                  <a:rPr lang="ko-KR" altLang="en-US" sz="1800" b="1" kern="12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보조인 필요 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4A19B43-1889-918F-4C18-502A4BE0F82B}"/>
                  </a:ext>
                </a:extLst>
              </p:cNvPr>
              <p:cNvSpPr txBox="1"/>
              <p:nvPr/>
            </p:nvSpPr>
            <p:spPr>
              <a:xfrm>
                <a:off x="619409" y="3372767"/>
                <a:ext cx="3744150" cy="4843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ko-KR"/>
                </a:defPPr>
                <a:lvl1pPr algn="ctr">
                  <a:lnSpc>
                    <a:spcPct val="120000"/>
                  </a:lnSpc>
                  <a:defRPr sz="1200" b="0" kern="0" spc="-5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공체 Light" panose="00000300000000000000" pitchFamily="2" charset="-127"/>
                    <a:ea typeface="공체 Light" panose="000003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r>
                  <a:rPr lang="ko-KR" altLang="en-US" sz="18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경사로</a:t>
                </a:r>
                <a:r>
                  <a:rPr lang="en-US" altLang="ko-KR" sz="18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</a:t>
                </a:r>
                <a:r>
                  <a:rPr lang="ko-KR" altLang="en-US" sz="18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엘리베이터</a:t>
                </a:r>
                <a:r>
                  <a:rPr lang="en-US" altLang="ko-KR" sz="18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</a:t>
                </a:r>
                <a:r>
                  <a:rPr lang="ko-KR" altLang="en-US" sz="18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높낮이조절 테이블 등의</a:t>
                </a:r>
              </a:p>
              <a:p>
                <a:r>
                  <a:rPr lang="ko-KR" altLang="en-US" sz="1800" b="1" kern="12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시설</a:t>
                </a:r>
                <a:r>
                  <a:rPr lang="en-US" altLang="ko-KR" sz="1800" b="1" kern="12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·</a:t>
                </a:r>
                <a:r>
                  <a:rPr lang="ko-KR" altLang="en-US" sz="1800" b="1" kern="12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장비가 필요 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26936C7-627A-ECFD-BD72-9284861A6CA9}"/>
                  </a:ext>
                </a:extLst>
              </p:cNvPr>
              <p:cNvSpPr txBox="1"/>
              <p:nvPr/>
            </p:nvSpPr>
            <p:spPr>
              <a:xfrm>
                <a:off x="619409" y="1770980"/>
                <a:ext cx="4191796" cy="3620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10000"/>
                  </a:lnSpc>
                  <a:spcBef>
                    <a:spcPts val="0"/>
                  </a:spcBef>
                  <a:defRPr b="1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rgbClr val="E86A02"/>
                    </a:solidFill>
                    <a:latin typeface="Y 너만을 비춤체" panose="020B0600000101010101" pitchFamily="50" charset="-127"/>
                    <a:ea typeface="Y 너만을 비춤체" panose="020B0600000101010101" pitchFamily="50" charset="-127"/>
                  </a:defRPr>
                </a:lvl1pPr>
              </a:lstStyle>
              <a:p>
                <a:r>
                  <a:rPr lang="ko-KR" altLang="en-US" sz="280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수행직무</a:t>
                </a:r>
                <a:r>
                  <a:rPr lang="ko-KR" altLang="en-US" sz="2800" b="0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에 따른 정당한 편의제공</a:t>
                </a:r>
                <a:endParaRPr lang="ko-KR" altLang="en-US" sz="280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C2EB0486-BEA0-FB69-2A62-FF1F7A633F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7958" y="1671098"/>
                <a:ext cx="4030392" cy="0"/>
              </a:xfrm>
              <a:prstGeom prst="line">
                <a:avLst/>
              </a:prstGeom>
              <a:noFill/>
              <a:ln w="19050">
                <a:solidFill>
                  <a:srgbClr val="A4D76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245D715F-2D60-F2AA-E8CF-E53014B384B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7958" y="2331498"/>
                <a:ext cx="4030392" cy="0"/>
              </a:xfrm>
              <a:prstGeom prst="line">
                <a:avLst/>
              </a:prstGeom>
              <a:noFill/>
              <a:ln w="19050">
                <a:solidFill>
                  <a:srgbClr val="A4D76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31B55271-24C0-F3E8-5C54-F8782968EA86}"/>
                </a:ext>
              </a:extLst>
            </p:cNvPr>
            <p:cNvGrpSpPr/>
            <p:nvPr/>
          </p:nvGrpSpPr>
          <p:grpSpPr>
            <a:xfrm>
              <a:off x="722809" y="856863"/>
              <a:ext cx="6600870" cy="680647"/>
              <a:chOff x="405441" y="509233"/>
              <a:chExt cx="6600870" cy="680647"/>
            </a:xfrm>
          </p:grpSpPr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EDA504C7-38D6-B885-978A-64F1DBB37A2C}"/>
                  </a:ext>
                </a:extLst>
              </p:cNvPr>
              <p:cNvSpPr/>
              <p:nvPr/>
            </p:nvSpPr>
            <p:spPr>
              <a:xfrm>
                <a:off x="405441" y="790374"/>
                <a:ext cx="6600870" cy="39950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defTabSz="914363"/>
                <a:r>
                  <a:rPr lang="ko-KR" altLang="en-US" sz="3600" b="1" dirty="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세종학당 본문체" panose="020B0503000000000000" pitchFamily="50" charset="-127"/>
                    <a:ea typeface="세종학당 본문체" panose="020B0503000000000000" pitchFamily="50" charset="-127"/>
                    <a:cs typeface="함초롬바탕" panose="02030504000101010101" pitchFamily="18" charset="-127"/>
                  </a:rPr>
                  <a:t>정당한 편의제공으로 장애인의 동등한 활동 참여 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7E6C901-862F-511E-5BF9-27F16F80049C}"/>
                  </a:ext>
                </a:extLst>
              </p:cNvPr>
              <p:cNvSpPr txBox="1"/>
              <p:nvPr/>
            </p:nvSpPr>
            <p:spPr>
              <a:xfrm>
                <a:off x="405441" y="509233"/>
                <a:ext cx="2633935" cy="247313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>
                <a:defPPr>
                  <a:defRPr lang="ko-KR"/>
                </a:defPPr>
                <a:lvl1pPr defTabSz="914363">
                  <a:defRPr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latin typeface="공체 Medium" panose="00000600000000000000" pitchFamily="2" charset="-127"/>
                    <a:ea typeface="공체 Medium" panose="00000600000000000000" pitchFamily="2" charset="-127"/>
                    <a:cs typeface="함초롬바탕" panose="02030504000101010101" pitchFamily="18" charset="-127"/>
                  </a:defRPr>
                </a:lvl1pPr>
                <a:lvl2pPr marL="457182" defTabSz="914363"/>
                <a:lvl3pPr marL="914363" defTabSz="914363"/>
                <a:lvl4pPr marL="1371545" defTabSz="914363"/>
                <a:lvl5pPr marL="1828727" defTabSz="914363"/>
                <a:lvl6pPr marL="2285909" defTabSz="914363"/>
                <a:lvl7pPr marL="2743090" defTabSz="914363"/>
                <a:lvl8pPr marL="3200272" defTabSz="914363"/>
                <a:lvl9pPr marL="3657454" defTabSz="914363"/>
              </a:lstStyle>
              <a:p>
                <a:pPr defTabSz="914363"/>
                <a:r>
                  <a:rPr lang="ko-KR" altLang="en-US" sz="2000" b="1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정당한 편의제공 거부에 의한 차별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028893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CDD443-B616-CCEF-35AC-7D466E456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599F7485-D5BC-9E87-FA71-189DABD0A1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0790B900-067B-7078-EDA3-E9DCC1B5AD7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18540A84-66FA-5E06-4BE3-B01AF18E35EC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A9EC8BD8-7B4A-B1D0-F19E-4B5D43C370CC}"/>
              </a:ext>
            </a:extLst>
          </p:cNvPr>
          <p:cNvGrpSpPr/>
          <p:nvPr/>
        </p:nvGrpSpPr>
        <p:grpSpPr>
          <a:xfrm>
            <a:off x="2811842" y="1698843"/>
            <a:ext cx="8806522" cy="5681115"/>
            <a:chOff x="1371600" y="1253474"/>
            <a:chExt cx="14401800" cy="628989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82E8F30-E1F9-D3CF-D736-532A889B4F61}"/>
                </a:ext>
              </a:extLst>
            </p:cNvPr>
            <p:cNvSpPr txBox="1"/>
            <p:nvPr/>
          </p:nvSpPr>
          <p:spPr>
            <a:xfrm>
              <a:off x="1371600" y="1253474"/>
              <a:ext cx="12572999" cy="10563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 err="1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존중대화</a:t>
              </a:r>
              <a:r>
                <a:rPr lang="en-US" altLang="ko-KR" sz="28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,</a:t>
              </a:r>
            </a:p>
            <a:p>
              <a:r>
                <a:rPr lang="ko-KR" altLang="en-US" sz="28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대화할 때는 서로를 존중하며 대화를 하자</a:t>
              </a:r>
              <a:endPara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9EC55174-5285-DE43-7D77-B044859A6200}"/>
                </a:ext>
              </a:extLst>
            </p:cNvPr>
            <p:cNvGrpSpPr/>
            <p:nvPr/>
          </p:nvGrpSpPr>
          <p:grpSpPr>
            <a:xfrm>
              <a:off x="2205740" y="4025257"/>
              <a:ext cx="13567660" cy="2255520"/>
              <a:chOff x="2205740" y="4025257"/>
              <a:chExt cx="13567660" cy="2255520"/>
            </a:xfrm>
          </p:grpSpPr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65A03295-1108-A6F2-71F6-3D903BBE85F8}"/>
                  </a:ext>
                </a:extLst>
              </p:cNvPr>
              <p:cNvSpPr/>
              <p:nvPr/>
            </p:nvSpPr>
            <p:spPr>
              <a:xfrm>
                <a:off x="2205740" y="4070977"/>
                <a:ext cx="2438400" cy="2209800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58DFF7A8-9EE5-F366-6B42-2FAB3894D8C8}"/>
                  </a:ext>
                </a:extLst>
              </p:cNvPr>
              <p:cNvSpPr/>
              <p:nvPr/>
            </p:nvSpPr>
            <p:spPr>
              <a:xfrm>
                <a:off x="4872446" y="4048117"/>
                <a:ext cx="2438400" cy="2209800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AF9277AD-45ED-BC4F-82ED-DA7622F58CB0}"/>
                  </a:ext>
                </a:extLst>
              </p:cNvPr>
              <p:cNvSpPr/>
              <p:nvPr/>
            </p:nvSpPr>
            <p:spPr>
              <a:xfrm>
                <a:off x="7539152" y="4025257"/>
                <a:ext cx="2438400" cy="2209800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D6ED7FFE-C69F-0E1F-9FE2-C4D83432DBD2}"/>
                  </a:ext>
                </a:extLst>
              </p:cNvPr>
              <p:cNvSpPr/>
              <p:nvPr/>
            </p:nvSpPr>
            <p:spPr>
              <a:xfrm>
                <a:off x="10190618" y="4025257"/>
                <a:ext cx="2438400" cy="2209800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8E94E04B-7E3E-8E0D-ADAE-B0498415DFAC}"/>
                  </a:ext>
                </a:extLst>
              </p:cNvPr>
              <p:cNvSpPr/>
              <p:nvPr/>
            </p:nvSpPr>
            <p:spPr>
              <a:xfrm>
                <a:off x="13030200" y="4177657"/>
                <a:ext cx="2743200" cy="19050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C8CD095-7DC5-CBC2-EDBC-90CC5EE023DB}"/>
                </a:ext>
              </a:extLst>
            </p:cNvPr>
            <p:cNvSpPr txBox="1"/>
            <p:nvPr/>
          </p:nvSpPr>
          <p:spPr>
            <a:xfrm>
              <a:off x="4390371" y="6964082"/>
              <a:ext cx="8238645" cy="5792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존중은 다름을 인정하는 것이다</a:t>
              </a:r>
              <a:r>
                <a:rPr lang="en-US" altLang="ko-KR" sz="28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.</a:t>
              </a:r>
              <a:endParaRPr lang="ko-KR" altLang="en-US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18B41AA-9481-3966-8B56-6A84B3741F5D}"/>
                </a:ext>
              </a:extLst>
            </p:cNvPr>
            <p:cNvSpPr txBox="1"/>
            <p:nvPr/>
          </p:nvSpPr>
          <p:spPr>
            <a:xfrm>
              <a:off x="1402080" y="2474047"/>
              <a:ext cx="13944600" cy="4429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남으로부터 </a:t>
              </a:r>
              <a:r>
                <a:rPr lang="ko-KR" altLang="en-US" sz="2000" dirty="0" err="1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존중받기를</a:t>
              </a:r>
              <a:r>
                <a:rPr lang="ko-KR" altLang="en-US" sz="20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 원한다면 먼저 다른 이를 존중해야 한다</a:t>
              </a:r>
              <a:r>
                <a:rPr lang="en-US" altLang="ko-KR" sz="20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.</a:t>
              </a:r>
              <a:endParaRPr lang="ko-KR" altLang="en-US" sz="2000" dirty="0"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2425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756B912C-6AC9-9A19-9938-C1F7F48080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7A211CA5-7F5A-248B-6547-2B5E58D23D7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FA40734C-39BD-E146-0C15-1095F6991F63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680934-5B5A-4111-694C-F3067EA52287}"/>
              </a:ext>
            </a:extLst>
          </p:cNvPr>
          <p:cNvSpPr txBox="1"/>
          <p:nvPr/>
        </p:nvSpPr>
        <p:spPr>
          <a:xfrm>
            <a:off x="5160442" y="4137048"/>
            <a:ext cx="704551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[</a:t>
            </a:r>
            <a:r>
              <a:rPr lang="ko-KR" alt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장애 정의 바로 알기</a:t>
            </a:r>
            <a:r>
              <a:rPr lang="en-US" altLang="ko-KR" sz="60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5934057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85A4EA-771B-460B-9028-B8432FF0FA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A8277EC8-A2AB-8112-2BF4-567CFC9044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75904F12-E8A9-8155-A437-F3B87C00476E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D4729D2D-F87F-5200-60FA-BC895442FB87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1B65847-96C4-B0C0-2020-D0B504EC4890}"/>
              </a:ext>
            </a:extLst>
          </p:cNvPr>
          <p:cNvSpPr txBox="1"/>
          <p:nvPr/>
        </p:nvSpPr>
        <p:spPr>
          <a:xfrm>
            <a:off x="1703274" y="1820024"/>
            <a:ext cx="13030200" cy="5146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√상대의 마음을 사로잡는 경청의 방법</a:t>
            </a:r>
            <a:endParaRPr lang="en-US" altLang="ko-KR" sz="2800" dirty="0"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-</a:t>
            </a:r>
            <a:r>
              <a:rPr lang="ko-KR" altLang="en-US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시선과 자세를 상대를 향하게 한다</a:t>
            </a: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-</a:t>
            </a:r>
            <a:r>
              <a:rPr lang="ko-KR" altLang="en-US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적절한 때에 고개를 끄덕인다</a:t>
            </a: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-</a:t>
            </a:r>
            <a:r>
              <a:rPr lang="ko-KR" altLang="en-US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상대방의 입장에서 생각한다</a:t>
            </a: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-</a:t>
            </a:r>
            <a:r>
              <a:rPr lang="ko-KR" altLang="en-US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열린질문으로 소통한다</a:t>
            </a: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-</a:t>
            </a:r>
            <a:r>
              <a:rPr lang="ko-KR" altLang="en-US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상대방이 말을 마칠 때까지 기다린다</a:t>
            </a: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5C0ECA-AE9B-2F16-3439-754DF8D606B4}"/>
              </a:ext>
            </a:extLst>
          </p:cNvPr>
          <p:cNvSpPr txBox="1"/>
          <p:nvPr/>
        </p:nvSpPr>
        <p:spPr>
          <a:xfrm>
            <a:off x="1703274" y="1181950"/>
            <a:ext cx="45422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[</a:t>
            </a:r>
            <a:r>
              <a:rPr lang="ko-KR" altLang="en-US" sz="32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듣는 대화</a:t>
            </a:r>
            <a:r>
              <a:rPr lang="en-US" altLang="ko-KR" sz="32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]</a:t>
            </a:r>
            <a:endParaRPr lang="ko-KR" altLang="en-US" sz="3200" b="1" dirty="0"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65026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A52E1C-3ADD-D685-43ED-65E5EED032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57C9DE38-E1D6-FF89-F083-FB723164C7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456B7270-6696-EB2D-B0B3-83A6986C104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858E334E-D16C-E008-68AF-CC84FE1E6379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5A9B159-5CB2-50BE-057F-8AAB52AAA9F8}"/>
              </a:ext>
            </a:extLst>
          </p:cNvPr>
          <p:cNvSpPr txBox="1"/>
          <p:nvPr/>
        </p:nvSpPr>
        <p:spPr>
          <a:xfrm>
            <a:off x="1703274" y="2602020"/>
            <a:ext cx="13030200" cy="4285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√올바른 칭찬의 기술</a:t>
            </a:r>
            <a:endParaRPr lang="en-US" altLang="ko-KR" sz="2800" dirty="0"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-</a:t>
            </a:r>
            <a:r>
              <a:rPr lang="ko-KR" altLang="en-US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솔직하고 진실한 마음으로 칭찬하라</a:t>
            </a: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!(</a:t>
            </a:r>
            <a:r>
              <a:rPr lang="ko-KR" altLang="en-US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칭찬 내용을 구체적으로 하라</a:t>
            </a: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-</a:t>
            </a:r>
            <a:r>
              <a:rPr lang="ko-KR" altLang="en-US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공개적으로 하거나 다른 사람</a:t>
            </a: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(</a:t>
            </a:r>
            <a:r>
              <a:rPr lang="ko-KR" altLang="en-US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제</a:t>
            </a: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3</a:t>
            </a:r>
            <a:r>
              <a:rPr lang="ko-KR" altLang="en-US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자</a:t>
            </a: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)</a:t>
            </a:r>
            <a:r>
              <a:rPr lang="ko-KR" altLang="en-US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앞에서 칭찬하라</a:t>
            </a: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!</a:t>
            </a:r>
          </a:p>
          <a:p>
            <a:pPr>
              <a:lnSpc>
                <a:spcPct val="200000"/>
              </a:lnSpc>
            </a:pP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-</a:t>
            </a:r>
            <a:r>
              <a:rPr lang="ko-KR" altLang="en-US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질책의 상황에서 거꾸로 칭찬할 기회를 삼아 칭찬하라</a:t>
            </a: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!</a:t>
            </a:r>
          </a:p>
          <a:p>
            <a:pPr>
              <a:lnSpc>
                <a:spcPct val="200000"/>
              </a:lnSpc>
            </a:pP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-</a:t>
            </a:r>
            <a:r>
              <a:rPr lang="ko-KR" altLang="en-US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다양한 방법으로 칭찬하라</a:t>
            </a: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7CB2F8-B8DF-8597-9DCF-C3FC9DCBAEF6}"/>
              </a:ext>
            </a:extLst>
          </p:cNvPr>
          <p:cNvSpPr txBox="1"/>
          <p:nvPr/>
        </p:nvSpPr>
        <p:spPr>
          <a:xfrm>
            <a:off x="1703273" y="1741691"/>
            <a:ext cx="45422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[</a:t>
            </a:r>
            <a:r>
              <a:rPr lang="ko-KR" altLang="en-US" sz="32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칭찬 대화</a:t>
            </a:r>
            <a:r>
              <a:rPr lang="en-US" altLang="ko-KR" sz="32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]</a:t>
            </a:r>
            <a:endParaRPr lang="ko-KR" altLang="en-US" sz="3200" b="1" dirty="0"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61704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DA2CD6-9281-C0BF-E10A-9B761B18F2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F04ED13D-19CF-B46A-44DA-0363D7BB7D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4228AC77-AD3A-0EFA-6A47-42ABED502BF6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73D80B87-B4F7-AA77-8033-C14EFF06F65D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66EF7C-26B2-832E-1BE2-F0387B86F661}"/>
              </a:ext>
            </a:extLst>
          </p:cNvPr>
          <p:cNvSpPr txBox="1"/>
          <p:nvPr/>
        </p:nvSpPr>
        <p:spPr>
          <a:xfrm>
            <a:off x="1031529" y="2677910"/>
            <a:ext cx="13030200" cy="3423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상대의 말에 </a:t>
            </a:r>
            <a:r>
              <a:rPr lang="ko-KR" altLang="en-US" sz="2800" dirty="0" err="1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공감력</a:t>
            </a:r>
            <a:r>
              <a:rPr lang="ko-KR" altLang="en-US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 높이는 자세</a:t>
            </a:r>
            <a:endParaRPr lang="en-US" altLang="ko-KR" sz="2800" dirty="0"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-</a:t>
            </a:r>
            <a:r>
              <a:rPr lang="ko-KR" altLang="en-US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상대에게 들을 자세가 되었음을 자세와 표정으로 알려주세요</a:t>
            </a:r>
            <a:endParaRPr lang="en-US" altLang="ko-KR" sz="2800" dirty="0"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 (</a:t>
            </a:r>
            <a:r>
              <a:rPr lang="ko-KR" altLang="en-US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장애인의 유형에 따라 경청하고 있다는 표현을 적극적으로 해주세요</a:t>
            </a: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! </a:t>
            </a:r>
            <a:r>
              <a:rPr lang="ko-KR" altLang="en-US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표정</a:t>
            </a: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, </a:t>
            </a:r>
            <a:r>
              <a:rPr lang="ko-KR" altLang="en-US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소리</a:t>
            </a:r>
            <a:r>
              <a:rPr lang="en-US" altLang="ko-KR" sz="28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)</a:t>
            </a:r>
          </a:p>
          <a:p>
            <a:pPr>
              <a:lnSpc>
                <a:spcPct val="200000"/>
              </a:lnSpc>
            </a:pPr>
            <a:endParaRPr lang="ko-KR" altLang="en-US" sz="2800" dirty="0"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66205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E4E92A24-CC75-A885-A48B-04081B96C5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7A211CA5-7F5A-248B-6547-2B5E58D23D7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FA40734C-39BD-E146-0C15-1095F6991F63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C313640-FC89-3D7E-6635-BF71BD11ADD8}"/>
              </a:ext>
            </a:extLst>
          </p:cNvPr>
          <p:cNvSpPr txBox="1"/>
          <p:nvPr/>
        </p:nvSpPr>
        <p:spPr>
          <a:xfrm>
            <a:off x="5697762" y="4152930"/>
            <a:ext cx="616066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감사합니다</a:t>
            </a:r>
            <a:r>
              <a:rPr lang="en-US" altLang="ko-KR" sz="9600" b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.</a:t>
            </a:r>
            <a:endParaRPr lang="en-US" altLang="ko-KR" sz="96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7491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4E8D89-E2CD-9349-302F-4D6FFEB330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83049A37-823E-F125-4AD3-DA233226F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831CFAFE-CCEE-FB33-77A9-580F5BF8A769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1A101D73-758F-366C-1E38-A39B65671CD2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6E2DA1D7-E792-AD0F-BF43-E0297B711EF3}"/>
              </a:ext>
            </a:extLst>
          </p:cNvPr>
          <p:cNvGrpSpPr/>
          <p:nvPr/>
        </p:nvGrpSpPr>
        <p:grpSpPr>
          <a:xfrm>
            <a:off x="2095333" y="1822647"/>
            <a:ext cx="9238849" cy="6491896"/>
            <a:chOff x="525901" y="1798098"/>
            <a:chExt cx="8085108" cy="4714062"/>
          </a:xfrm>
        </p:grpSpPr>
        <p:sp>
          <p:nvSpPr>
            <p:cNvPr id="6" name="사각형: 둥근 위쪽 모서리 5">
              <a:extLst>
                <a:ext uri="{FF2B5EF4-FFF2-40B4-BE49-F238E27FC236}">
                  <a16:creationId xmlns:a16="http://schemas.microsoft.com/office/drawing/2014/main" id="{6CD4FDF7-5D29-21A7-1157-94F8B5B0D308}"/>
                </a:ext>
              </a:extLst>
            </p:cNvPr>
            <p:cNvSpPr/>
            <p:nvPr/>
          </p:nvSpPr>
          <p:spPr>
            <a:xfrm>
              <a:off x="4685756" y="3166792"/>
              <a:ext cx="3925253" cy="3345368"/>
            </a:xfrm>
            <a:prstGeom prst="round2SameRect">
              <a:avLst>
                <a:gd name="adj1" fmla="val 4686"/>
                <a:gd name="adj2" fmla="val 0"/>
              </a:avLst>
            </a:prstGeom>
            <a:solidFill>
              <a:schemeClr val="bg1"/>
            </a:solidFill>
            <a:ln w="25400">
              <a:noFill/>
            </a:ln>
            <a:effectLst>
              <a:outerShdw blurRad="254000" algn="ctr" rotWithShape="0">
                <a:schemeClr val="tx1">
                  <a:alpha val="12000"/>
                </a:schemeClr>
              </a:outerShdw>
            </a:effectLst>
            <a:scene3d>
              <a:camera prst="orthographicFront"/>
              <a:lightRig rig="threePt" dir="t">
                <a:rot lat="0" lon="0" rev="0"/>
              </a:lightRig>
            </a:scene3d>
            <a:sp3d>
              <a:bevelT w="0" h="0"/>
              <a:extrusionClr>
                <a:schemeClr val="bg1">
                  <a:lumMod val="9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8" name="사각형: 둥근 위쪽 모서리 7">
              <a:extLst>
                <a:ext uri="{FF2B5EF4-FFF2-40B4-BE49-F238E27FC236}">
                  <a16:creationId xmlns:a16="http://schemas.microsoft.com/office/drawing/2014/main" id="{C8C4E4C7-94AB-2C03-2AD8-283E2B474D5D}"/>
                </a:ext>
              </a:extLst>
            </p:cNvPr>
            <p:cNvSpPr/>
            <p:nvPr/>
          </p:nvSpPr>
          <p:spPr>
            <a:xfrm>
              <a:off x="525901" y="3166792"/>
              <a:ext cx="3925253" cy="3345368"/>
            </a:xfrm>
            <a:prstGeom prst="round2SameRect">
              <a:avLst>
                <a:gd name="adj1" fmla="val 3999"/>
                <a:gd name="adj2" fmla="val 0"/>
              </a:avLst>
            </a:prstGeom>
            <a:solidFill>
              <a:schemeClr val="bg1"/>
            </a:solidFill>
            <a:ln w="25400">
              <a:noFill/>
            </a:ln>
            <a:effectLst>
              <a:outerShdw blurRad="254000" algn="ctr" rotWithShape="0">
                <a:schemeClr val="tx1">
                  <a:alpha val="12000"/>
                </a:schemeClr>
              </a:outerShdw>
            </a:effectLst>
            <a:scene3d>
              <a:camera prst="orthographicFront"/>
              <a:lightRig rig="threePt" dir="t">
                <a:rot lat="0" lon="0" rev="0"/>
              </a:lightRig>
            </a:scene3d>
            <a:sp3d>
              <a:bevelT w="0" h="0"/>
              <a:extrusionClr>
                <a:schemeClr val="bg1">
                  <a:lumMod val="9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B096C72-A479-1360-5FE8-8450D3B361FB}"/>
                </a:ext>
              </a:extLst>
            </p:cNvPr>
            <p:cNvSpPr txBox="1"/>
            <p:nvPr/>
          </p:nvSpPr>
          <p:spPr>
            <a:xfrm>
              <a:off x="3231219" y="1891098"/>
              <a:ext cx="5295930" cy="7811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lnSpc>
                  <a:spcPct val="120000"/>
                </a:lnSpc>
                <a:defRPr sz="1400" b="0" ker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넥슨Lv1고딕" panose="00000500000000000000" pitchFamily="2" charset="-127"/>
                  <a:ea typeface="넥슨Lv1고딕" panose="00000500000000000000" pitchFamily="2" charset="-127"/>
                  <a:cs typeface="LINE Seed Sans KR Regular" panose="020B0603020203020204" pitchFamily="50" charset="-127"/>
                </a:defRPr>
              </a:lvl1pPr>
            </a:lstStyle>
            <a:p>
              <a:r>
                <a:rPr lang="ko-KR" altLang="en-US" sz="18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장애인이란 다양한 장벽들로 인해</a:t>
              </a:r>
              <a:r>
                <a:rPr lang="en-US" altLang="ko-KR" sz="18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, </a:t>
              </a:r>
              <a:r>
                <a:rPr lang="ko-KR" altLang="en-US" sz="18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다른 사람과 동등하게</a:t>
              </a:r>
              <a:br>
                <a:rPr lang="en-US" altLang="ko-KR" sz="18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</a:br>
              <a:r>
                <a:rPr lang="ko-KR" altLang="en-US" sz="18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사회에 참여하는 것을 방해받는 장기간의 신체적</a:t>
              </a:r>
              <a:r>
                <a:rPr lang="en-US" altLang="ko-KR" sz="18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, </a:t>
              </a:r>
              <a:r>
                <a:rPr lang="ko-KR" altLang="en-US" sz="18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정신적</a:t>
              </a:r>
              <a:r>
                <a:rPr lang="en-US" altLang="ko-KR" sz="18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, </a:t>
              </a:r>
              <a:r>
                <a:rPr lang="ko-KR" altLang="en-US" sz="18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지적</a:t>
              </a:r>
              <a:r>
                <a:rPr lang="en-US" altLang="ko-KR" sz="18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,</a:t>
              </a:r>
              <a:br>
                <a:rPr lang="en-US" altLang="ko-KR" sz="18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</a:br>
              <a:r>
                <a:rPr lang="ko-KR" altLang="en-US" sz="18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감각적 손상을 가진 사람을 포함한다</a:t>
              </a:r>
              <a:r>
                <a:rPr lang="en-US" altLang="ko-KR" sz="18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.</a:t>
              </a:r>
              <a:r>
                <a:rPr lang="ko-KR" altLang="en-US" sz="18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 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8CFFEAC-5EC2-7291-DAFB-37144A2C3DB6}"/>
                </a:ext>
              </a:extLst>
            </p:cNvPr>
            <p:cNvSpPr txBox="1"/>
            <p:nvPr/>
          </p:nvSpPr>
          <p:spPr>
            <a:xfrm>
              <a:off x="792570" y="2026903"/>
              <a:ext cx="1915132" cy="5531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lnSpc>
                  <a:spcPct val="100000"/>
                </a:lnSpc>
                <a:spcBef>
                  <a:spcPts val="200"/>
                </a:spcBef>
                <a:defRPr sz="1050" b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Y 너만을 비춤체" panose="020B0600000101010101" pitchFamily="50" charset="-127"/>
                  <a:ea typeface="Y 너만을 비춤체" panose="020B0600000101010101" pitchFamily="50" charset="-127"/>
                </a:defRPr>
              </a:lvl1pPr>
            </a:lstStyle>
            <a:p>
              <a:pPr algn="ctr">
                <a:lnSpc>
                  <a:spcPct val="110000"/>
                </a:lnSpc>
                <a:spcBef>
                  <a:spcPts val="0"/>
                </a:spcBef>
              </a:pPr>
              <a:r>
                <a:rPr lang="en-US" altLang="ko-KR" sz="2000" b="1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UN</a:t>
              </a:r>
              <a:r>
                <a:rPr lang="ko-KR" altLang="en-US" sz="2000" b="1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장애인권리협약</a:t>
              </a:r>
              <a:br>
                <a:rPr lang="en-US" altLang="ko-KR" sz="2000" b="1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</a:br>
              <a:r>
                <a:rPr lang="ko-KR" altLang="en-US" sz="2000" b="1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제</a:t>
              </a:r>
              <a:r>
                <a:rPr lang="en-US" altLang="ko-KR" sz="2000" b="1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1</a:t>
              </a:r>
              <a:r>
                <a:rPr lang="ko-KR" altLang="en-US" sz="2000" b="1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조 </a:t>
              </a:r>
            </a:p>
          </p:txBody>
        </p: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2967755C-D404-8AC2-EE02-CFF881E711F7}"/>
                </a:ext>
              </a:extLst>
            </p:cNvPr>
            <p:cNvCxnSpPr>
              <a:cxnSpLocks/>
            </p:cNvCxnSpPr>
            <p:nvPr/>
          </p:nvCxnSpPr>
          <p:spPr>
            <a:xfrm>
              <a:off x="594973" y="1798098"/>
              <a:ext cx="2310325" cy="0"/>
            </a:xfrm>
            <a:prstGeom prst="line">
              <a:avLst/>
            </a:prstGeom>
            <a:noFill/>
            <a:ln w="19050">
              <a:solidFill>
                <a:srgbClr val="A4D7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F9B665E8-8FC4-D60B-11C2-72140542CBC8}"/>
                </a:ext>
              </a:extLst>
            </p:cNvPr>
            <p:cNvCxnSpPr>
              <a:cxnSpLocks/>
            </p:cNvCxnSpPr>
            <p:nvPr/>
          </p:nvCxnSpPr>
          <p:spPr>
            <a:xfrm>
              <a:off x="594973" y="2925229"/>
              <a:ext cx="2310325" cy="0"/>
            </a:xfrm>
            <a:prstGeom prst="line">
              <a:avLst/>
            </a:prstGeom>
            <a:noFill/>
            <a:ln w="19050">
              <a:solidFill>
                <a:srgbClr val="A4D7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3" name="사각형: 둥근 위쪽 모서리 12">
              <a:extLst>
                <a:ext uri="{FF2B5EF4-FFF2-40B4-BE49-F238E27FC236}">
                  <a16:creationId xmlns:a16="http://schemas.microsoft.com/office/drawing/2014/main" id="{B6226DE2-493D-0BFE-1E20-D6DF86E4FCE3}"/>
                </a:ext>
              </a:extLst>
            </p:cNvPr>
            <p:cNvSpPr/>
            <p:nvPr/>
          </p:nvSpPr>
          <p:spPr>
            <a:xfrm>
              <a:off x="525901" y="3166792"/>
              <a:ext cx="3925253" cy="583204"/>
            </a:xfrm>
            <a:prstGeom prst="round2SameRect">
              <a:avLst>
                <a:gd name="adj1" fmla="val 22260"/>
                <a:gd name="adj2" fmla="val 0"/>
              </a:avLst>
            </a:prstGeom>
            <a:solidFill>
              <a:srgbClr val="A4D76B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14" name="사각형: 둥근 위쪽 모서리 13">
              <a:extLst>
                <a:ext uri="{FF2B5EF4-FFF2-40B4-BE49-F238E27FC236}">
                  <a16:creationId xmlns:a16="http://schemas.microsoft.com/office/drawing/2014/main" id="{C115E449-EF60-97A3-B3B0-456E5B8931A4}"/>
                </a:ext>
              </a:extLst>
            </p:cNvPr>
            <p:cNvSpPr/>
            <p:nvPr/>
          </p:nvSpPr>
          <p:spPr>
            <a:xfrm>
              <a:off x="4685756" y="3166794"/>
              <a:ext cx="3925253" cy="583204"/>
            </a:xfrm>
            <a:prstGeom prst="round2SameRect">
              <a:avLst>
                <a:gd name="adj1" fmla="val 27519"/>
                <a:gd name="adj2" fmla="val 0"/>
              </a:avLst>
            </a:prstGeom>
            <a:solidFill>
              <a:srgbClr val="A4D76B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5C294BC-FAC3-E564-3E8C-682DCD2EE611}"/>
                </a:ext>
              </a:extLst>
            </p:cNvPr>
            <p:cNvSpPr txBox="1"/>
            <p:nvPr/>
          </p:nvSpPr>
          <p:spPr>
            <a:xfrm>
              <a:off x="1662826" y="3268043"/>
              <a:ext cx="1651402" cy="335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 sz="2000" b="1" ker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Y 너만을 비춤체" panose="020B0600000101010101" pitchFamily="50" charset="-127"/>
                  <a:ea typeface="Y 너만을 비춤체" panose="020B0600000101010101" pitchFamily="50" charset="-127"/>
                </a:defRPr>
              </a:lvl1pPr>
            </a:lstStyle>
            <a:p>
              <a:r>
                <a:rPr lang="ko-KR" altLang="en-US" sz="240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장애인복지법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24043A4-BEB1-FF10-E010-F04B7DDA7D0F}"/>
                </a:ext>
              </a:extLst>
            </p:cNvPr>
            <p:cNvSpPr txBox="1"/>
            <p:nvPr/>
          </p:nvSpPr>
          <p:spPr>
            <a:xfrm>
              <a:off x="4886299" y="3268043"/>
              <a:ext cx="3524167" cy="33523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 sz="2000" b="1" ker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Y 너만을 비춤체" panose="020B0600000101010101" pitchFamily="50" charset="-127"/>
                  <a:ea typeface="Y 너만을 비춤체" panose="020B0600000101010101" pitchFamily="50" charset="-127"/>
                </a:defRPr>
              </a:lvl1pPr>
            </a:lstStyle>
            <a:p>
              <a:r>
                <a:rPr lang="ko-KR" altLang="en-US" sz="240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장애인고용촉진 및 직업재활법</a:t>
              </a:r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620AAB68-4093-EA20-6A40-F495CD2682EA}"/>
                </a:ext>
              </a:extLst>
            </p:cNvPr>
            <p:cNvSpPr/>
            <p:nvPr/>
          </p:nvSpPr>
          <p:spPr>
            <a:xfrm>
              <a:off x="1174971" y="5806462"/>
              <a:ext cx="2627113" cy="123913"/>
            </a:xfrm>
            <a:prstGeom prst="roundRect">
              <a:avLst>
                <a:gd name="adj" fmla="val 50000"/>
              </a:avLst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20FAAA14-FBC5-7FBE-BBB2-DCDFAFB3EC5C}"/>
                </a:ext>
              </a:extLst>
            </p:cNvPr>
            <p:cNvSpPr/>
            <p:nvPr/>
          </p:nvSpPr>
          <p:spPr>
            <a:xfrm>
              <a:off x="1444257" y="6085091"/>
              <a:ext cx="2088541" cy="123913"/>
            </a:xfrm>
            <a:prstGeom prst="roundRect">
              <a:avLst>
                <a:gd name="adj" fmla="val 50000"/>
              </a:avLst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2D506803-3362-745A-5D2A-980396570C27}"/>
                </a:ext>
              </a:extLst>
            </p:cNvPr>
            <p:cNvSpPr/>
            <p:nvPr/>
          </p:nvSpPr>
          <p:spPr>
            <a:xfrm>
              <a:off x="5482026" y="5806462"/>
              <a:ext cx="2332713" cy="123913"/>
            </a:xfrm>
            <a:prstGeom prst="roundRect">
              <a:avLst>
                <a:gd name="adj" fmla="val 50000"/>
              </a:avLst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9CB3A904-0E12-4E44-F71A-F3DA0F28F392}"/>
                </a:ext>
              </a:extLst>
            </p:cNvPr>
            <p:cNvSpPr/>
            <p:nvPr/>
          </p:nvSpPr>
          <p:spPr>
            <a:xfrm>
              <a:off x="5647996" y="6085091"/>
              <a:ext cx="2000773" cy="123913"/>
            </a:xfrm>
            <a:prstGeom prst="roundRect">
              <a:avLst>
                <a:gd name="adj" fmla="val 50000"/>
              </a:avLst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C170766-931B-E2D6-163F-E2B702570EC8}"/>
                </a:ext>
              </a:extLst>
            </p:cNvPr>
            <p:cNvSpPr txBox="1"/>
            <p:nvPr/>
          </p:nvSpPr>
          <p:spPr>
            <a:xfrm>
              <a:off x="1147290" y="5397400"/>
              <a:ext cx="2682474" cy="6630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defTabSz="685800">
                <a:lnSpc>
                  <a:spcPct val="100000"/>
                </a:lnSpc>
                <a:spcBef>
                  <a:spcPts val="200"/>
                </a:spcBef>
                <a:defRPr sz="1050" b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Y 너만을 비춤체" panose="020B0600000101010101" pitchFamily="50" charset="-127"/>
                  <a:ea typeface="Y 너만을 비춤체" panose="020B0600000101010101" pitchFamily="50" charset="-127"/>
                </a:defRPr>
              </a:lvl1pPr>
            </a:lstStyle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장애인은 신체적</a:t>
              </a:r>
              <a:r>
                <a:rPr lang="en-US" altLang="ko-KR" sz="140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·</a:t>
              </a:r>
              <a:r>
                <a:rPr lang="ko-KR" altLang="en-US" sz="140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정신적 장애로 인하여 </a:t>
              </a:r>
              <a:endParaRPr lang="en-US" altLang="ko-KR" sz="1400" dirty="0"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  <a:p>
              <a:pPr algn="ctr"/>
              <a:r>
                <a:rPr lang="ko-KR" altLang="en-US" sz="1800" b="1" kern="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오랫동안 일상 및 사회생활에</a:t>
              </a:r>
              <a:endParaRPr lang="en-US" altLang="ko-KR" sz="1800" b="1" kern="0" dirty="0"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  <a:p>
              <a:pPr algn="ctr"/>
              <a:r>
                <a:rPr lang="ko-KR" altLang="en-US" sz="1800" b="1" kern="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상당한 제약을 받는 자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55FA2A4-BD29-5EA8-FFD8-AEC12B68CE45}"/>
                </a:ext>
              </a:extLst>
            </p:cNvPr>
            <p:cNvSpPr txBox="1"/>
            <p:nvPr/>
          </p:nvSpPr>
          <p:spPr>
            <a:xfrm>
              <a:off x="5333098" y="5397400"/>
              <a:ext cx="2630570" cy="6630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defTabSz="685800">
                <a:lnSpc>
                  <a:spcPct val="100000"/>
                </a:lnSpc>
                <a:spcBef>
                  <a:spcPts val="200"/>
                </a:spcBef>
                <a:defRPr sz="1050" b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Y 너만을 비춤체" panose="020B0600000101010101" pitchFamily="50" charset="-127"/>
                  <a:ea typeface="Y 너만을 비춤체" panose="020B0600000101010101" pitchFamily="50" charset="-127"/>
                </a:defRPr>
              </a:lvl1pPr>
            </a:lstStyle>
            <a:p>
              <a:pPr algn="ctr"/>
              <a:r>
                <a:rPr lang="ko-KR" altLang="en-US" sz="140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장애인이란 신체 또는 정신상의 장애로</a:t>
              </a:r>
              <a:endParaRPr lang="en-US" altLang="ko-KR" sz="1400" dirty="0"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  <a:p>
              <a:pPr algn="ctr"/>
              <a:r>
                <a:rPr lang="ko-KR" altLang="en-US" sz="1800" b="1" kern="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장기간에 걸쳐 직업생활에</a:t>
              </a:r>
              <a:endParaRPr lang="en-US" altLang="ko-KR" sz="1800" b="1" kern="0" dirty="0"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  <a:p>
              <a:pPr algn="ctr"/>
              <a:r>
                <a:rPr lang="ko-KR" altLang="en-US" sz="1800" b="1" kern="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상당한 제약을 받는 자</a:t>
              </a:r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3FE6D9D5-27B0-4879-EB64-607C36A05BF1}"/>
                </a:ext>
              </a:extLst>
            </p:cNvPr>
            <p:cNvSpPr/>
            <p:nvPr/>
          </p:nvSpPr>
          <p:spPr>
            <a:xfrm>
              <a:off x="1833921" y="3945001"/>
              <a:ext cx="1309211" cy="1309211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68B05FAF-5899-C55E-6733-F78CACEF033E}"/>
                </a:ext>
              </a:extLst>
            </p:cNvPr>
            <p:cNvSpPr/>
            <p:nvPr/>
          </p:nvSpPr>
          <p:spPr>
            <a:xfrm>
              <a:off x="5993777" y="3945001"/>
              <a:ext cx="1309211" cy="1309211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96979FF8-E8D7-3D64-11FB-EB3251E4D6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-1586" b="39503"/>
            <a:stretch>
              <a:fillRect/>
            </a:stretch>
          </p:blipFill>
          <p:spPr>
            <a:xfrm>
              <a:off x="1965681" y="3801813"/>
              <a:ext cx="939617" cy="1452400"/>
            </a:xfrm>
            <a:custGeom>
              <a:avLst/>
              <a:gdLst>
                <a:gd name="connsiteX0" fmla="*/ 240944 w 939617"/>
                <a:gd name="connsiteY0" fmla="*/ 0 h 1452400"/>
                <a:gd name="connsiteX1" fmla="*/ 860069 w 939617"/>
                <a:gd name="connsiteY1" fmla="*/ 0 h 1452400"/>
                <a:gd name="connsiteX2" fmla="*/ 860069 w 939617"/>
                <a:gd name="connsiteY2" fmla="*/ 238446 h 1452400"/>
                <a:gd name="connsiteX3" fmla="*/ 888843 w 939617"/>
                <a:gd name="connsiteY3" fmla="*/ 254985 h 1452400"/>
                <a:gd name="connsiteX4" fmla="*/ 939617 w 939617"/>
                <a:gd name="connsiteY4" fmla="*/ 296877 h 1452400"/>
                <a:gd name="connsiteX5" fmla="*/ 939617 w 939617"/>
                <a:gd name="connsiteY5" fmla="*/ 1298711 h 1452400"/>
                <a:gd name="connsiteX6" fmla="*/ 888843 w 939617"/>
                <a:gd name="connsiteY6" fmla="*/ 1340604 h 1452400"/>
                <a:gd name="connsiteX7" fmla="*/ 522846 w 939617"/>
                <a:gd name="connsiteY7" fmla="*/ 1452400 h 1452400"/>
                <a:gd name="connsiteX8" fmla="*/ 59970 w 939617"/>
                <a:gd name="connsiteY8" fmla="*/ 1260671 h 1452400"/>
                <a:gd name="connsiteX9" fmla="*/ 0 w 939617"/>
                <a:gd name="connsiteY9" fmla="*/ 1187987 h 1452400"/>
                <a:gd name="connsiteX10" fmla="*/ 0 w 939617"/>
                <a:gd name="connsiteY10" fmla="*/ 407602 h 1452400"/>
                <a:gd name="connsiteX11" fmla="*/ 59970 w 939617"/>
                <a:gd name="connsiteY11" fmla="*/ 334918 h 1452400"/>
                <a:gd name="connsiteX12" fmla="*/ 156850 w 939617"/>
                <a:gd name="connsiteY12" fmla="*/ 254985 h 1452400"/>
                <a:gd name="connsiteX13" fmla="*/ 240944 w 939617"/>
                <a:gd name="connsiteY13" fmla="*/ 209340 h 14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39617" h="1452400">
                  <a:moveTo>
                    <a:pt x="240944" y="0"/>
                  </a:moveTo>
                  <a:lnTo>
                    <a:pt x="860069" y="0"/>
                  </a:lnTo>
                  <a:lnTo>
                    <a:pt x="860069" y="238446"/>
                  </a:lnTo>
                  <a:lnTo>
                    <a:pt x="888843" y="254985"/>
                  </a:lnTo>
                  <a:lnTo>
                    <a:pt x="939617" y="296877"/>
                  </a:lnTo>
                  <a:lnTo>
                    <a:pt x="939617" y="1298711"/>
                  </a:lnTo>
                  <a:lnTo>
                    <a:pt x="888843" y="1340604"/>
                  </a:lnTo>
                  <a:cubicBezTo>
                    <a:pt x="784367" y="1411186"/>
                    <a:pt x="658420" y="1452400"/>
                    <a:pt x="522846" y="1452400"/>
                  </a:cubicBezTo>
                  <a:cubicBezTo>
                    <a:pt x="342082" y="1452400"/>
                    <a:pt x="178430" y="1379131"/>
                    <a:pt x="59970" y="1260671"/>
                  </a:cubicBezTo>
                  <a:lnTo>
                    <a:pt x="0" y="1187987"/>
                  </a:lnTo>
                  <a:lnTo>
                    <a:pt x="0" y="407602"/>
                  </a:lnTo>
                  <a:lnTo>
                    <a:pt x="59970" y="334918"/>
                  </a:lnTo>
                  <a:cubicBezTo>
                    <a:pt x="89585" y="305303"/>
                    <a:pt x="122025" y="278512"/>
                    <a:pt x="156850" y="254985"/>
                  </a:cubicBezTo>
                  <a:lnTo>
                    <a:pt x="240944" y="209340"/>
                  </a:lnTo>
                  <a:close/>
                </a:path>
              </a:pathLst>
            </a:cu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103F0BA6-8940-BECB-ED63-465C537CC8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878" t="-1903" r="6793" b="33329"/>
            <a:stretch>
              <a:fillRect/>
            </a:stretch>
          </p:blipFill>
          <p:spPr>
            <a:xfrm>
              <a:off x="5993776" y="3790285"/>
              <a:ext cx="1309212" cy="1463928"/>
            </a:xfrm>
            <a:custGeom>
              <a:avLst/>
              <a:gdLst>
                <a:gd name="connsiteX0" fmla="*/ 187949 w 1309212"/>
                <a:gd name="connsiteY0" fmla="*/ 0 h 1463928"/>
                <a:gd name="connsiteX1" fmla="*/ 1054724 w 1309212"/>
                <a:gd name="connsiteY1" fmla="*/ 0 h 1463928"/>
                <a:gd name="connsiteX2" fmla="*/ 1054724 w 1309212"/>
                <a:gd name="connsiteY2" fmla="*/ 294665 h 1463928"/>
                <a:gd name="connsiteX3" fmla="*/ 1117483 w 1309212"/>
                <a:gd name="connsiteY3" fmla="*/ 346446 h 1463928"/>
                <a:gd name="connsiteX4" fmla="*/ 1309212 w 1309212"/>
                <a:gd name="connsiteY4" fmla="*/ 809322 h 1463928"/>
                <a:gd name="connsiteX5" fmla="*/ 654606 w 1309212"/>
                <a:gd name="connsiteY5" fmla="*/ 1463928 h 1463928"/>
                <a:gd name="connsiteX6" fmla="*/ 0 w 1309212"/>
                <a:gd name="connsiteY6" fmla="*/ 809322 h 1463928"/>
                <a:gd name="connsiteX7" fmla="*/ 111797 w 1309212"/>
                <a:gd name="connsiteY7" fmla="*/ 443326 h 1463928"/>
                <a:gd name="connsiteX8" fmla="*/ 187949 w 1309212"/>
                <a:gd name="connsiteY8" fmla="*/ 351028 h 146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9212" h="1463928">
                  <a:moveTo>
                    <a:pt x="187949" y="0"/>
                  </a:moveTo>
                  <a:lnTo>
                    <a:pt x="1054724" y="0"/>
                  </a:lnTo>
                  <a:lnTo>
                    <a:pt x="1054724" y="294665"/>
                  </a:lnTo>
                  <a:lnTo>
                    <a:pt x="1117483" y="346446"/>
                  </a:lnTo>
                  <a:cubicBezTo>
                    <a:pt x="1235943" y="464906"/>
                    <a:pt x="1309212" y="628558"/>
                    <a:pt x="1309212" y="809322"/>
                  </a:cubicBezTo>
                  <a:cubicBezTo>
                    <a:pt x="1309212" y="1170851"/>
                    <a:pt x="1016135" y="1463928"/>
                    <a:pt x="654606" y="1463928"/>
                  </a:cubicBezTo>
                  <a:cubicBezTo>
                    <a:pt x="293077" y="1463928"/>
                    <a:pt x="0" y="1170851"/>
                    <a:pt x="0" y="809322"/>
                  </a:cubicBezTo>
                  <a:cubicBezTo>
                    <a:pt x="0" y="673749"/>
                    <a:pt x="41214" y="547802"/>
                    <a:pt x="111797" y="443326"/>
                  </a:cubicBezTo>
                  <a:lnTo>
                    <a:pt x="187949" y="351028"/>
                  </a:lnTo>
                  <a:close/>
                </a:path>
              </a:pathLst>
            </a:custGeom>
          </p:spPr>
        </p:pic>
      </p:grp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AD072CAF-1D33-8735-EB88-AEF0C62951C4}"/>
              </a:ext>
            </a:extLst>
          </p:cNvPr>
          <p:cNvSpPr/>
          <p:nvPr/>
        </p:nvSpPr>
        <p:spPr>
          <a:xfrm>
            <a:off x="1378416" y="803835"/>
            <a:ext cx="7673896" cy="64633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defTabSz="914363"/>
            <a:r>
              <a:rPr lang="ko-KR" altLang="en-US" sz="36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세종학당 본문체" panose="020B0503000000000000" pitchFamily="50" charset="-127"/>
                <a:ea typeface="세종학당 본문체" panose="020B0503000000000000" pitchFamily="50" charset="-127"/>
                <a:cs typeface="함초롬바탕" panose="02030504000101010101" pitchFamily="18" charset="-127"/>
              </a:rPr>
              <a:t>장애</a:t>
            </a:r>
            <a:r>
              <a:rPr lang="en-US" altLang="ko-KR" sz="36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세종학당 본문체" panose="020B0503000000000000" pitchFamily="50" charset="-127"/>
                <a:ea typeface="세종학당 본문체" panose="020B0503000000000000" pitchFamily="50" charset="-127"/>
                <a:cs typeface="함초롬바탕" panose="02030504000101010101" pitchFamily="18" charset="-127"/>
              </a:rPr>
              <a:t>, </a:t>
            </a:r>
            <a:r>
              <a:rPr lang="ko-KR" altLang="en-US" sz="36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세종학당 본문체" panose="020B0503000000000000" pitchFamily="50" charset="-127"/>
                <a:ea typeface="세종학당 본문체" panose="020B0503000000000000" pitchFamily="50" charset="-127"/>
                <a:cs typeface="함초롬바탕" panose="02030504000101010101" pitchFamily="18" charset="-127"/>
              </a:rPr>
              <a:t>제대로 알아야 이해할 수 있습니다</a:t>
            </a:r>
          </a:p>
        </p:txBody>
      </p:sp>
    </p:spTree>
    <p:extLst>
      <p:ext uri="{BB962C8B-B14F-4D97-AF65-F5344CB8AC3E}">
        <p14:creationId xmlns:p14="http://schemas.microsoft.com/office/powerpoint/2010/main" val="770117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947FF-1A4D-FC45-99DC-7A7D8BCF2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3DA2FEF0-7FB6-A242-7282-682002DB2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E94A0012-0C9E-2503-4D40-D49F353E9C6B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980EFD33-3FDE-2FD4-8327-03C214AFE86C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75A88ED7-E1D0-0C03-90CA-846F556D9847}"/>
              </a:ext>
            </a:extLst>
          </p:cNvPr>
          <p:cNvGrpSpPr/>
          <p:nvPr/>
        </p:nvGrpSpPr>
        <p:grpSpPr>
          <a:xfrm>
            <a:off x="1324962" y="2114937"/>
            <a:ext cx="10935492" cy="6091437"/>
            <a:chOff x="576967" y="1886376"/>
            <a:chExt cx="7990066" cy="4385980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939D73AF-402C-876C-90A5-20A30C7D285D}"/>
                </a:ext>
              </a:extLst>
            </p:cNvPr>
            <p:cNvSpPr/>
            <p:nvPr/>
          </p:nvSpPr>
          <p:spPr>
            <a:xfrm>
              <a:off x="576967" y="1886376"/>
              <a:ext cx="3867042" cy="4385980"/>
            </a:xfrm>
            <a:prstGeom prst="roundRect">
              <a:avLst>
                <a:gd name="adj" fmla="val 5698"/>
              </a:avLst>
            </a:prstGeom>
            <a:solidFill>
              <a:schemeClr val="bg1"/>
            </a:solidFill>
            <a:ln w="25400">
              <a:noFill/>
            </a:ln>
            <a:effectLst>
              <a:outerShdw blurRad="254000" algn="ctr" rotWithShape="0">
                <a:schemeClr val="tx1">
                  <a:alpha val="12000"/>
                </a:schemeClr>
              </a:outerShdw>
            </a:effectLst>
            <a:scene3d>
              <a:camera prst="orthographicFront"/>
              <a:lightRig rig="threePt" dir="t">
                <a:rot lat="0" lon="0" rev="0"/>
              </a:lightRig>
            </a:scene3d>
            <a:sp3d>
              <a:bevelT w="0" h="0"/>
              <a:extrusionClr>
                <a:schemeClr val="bg1">
                  <a:lumMod val="9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FD3C1F1B-5567-11B5-23FD-DF98233BB567}"/>
                </a:ext>
              </a:extLst>
            </p:cNvPr>
            <p:cNvSpPr/>
            <p:nvPr/>
          </p:nvSpPr>
          <p:spPr>
            <a:xfrm>
              <a:off x="4710853" y="1886376"/>
              <a:ext cx="3856180" cy="4385980"/>
            </a:xfrm>
            <a:prstGeom prst="roundRect">
              <a:avLst>
                <a:gd name="adj" fmla="val 4609"/>
              </a:avLst>
            </a:prstGeom>
            <a:solidFill>
              <a:schemeClr val="bg1"/>
            </a:solidFill>
            <a:ln w="25400">
              <a:noFill/>
            </a:ln>
            <a:effectLst>
              <a:outerShdw blurRad="254000" algn="ctr" rotWithShape="0">
                <a:schemeClr val="tx1">
                  <a:alpha val="12000"/>
                </a:schemeClr>
              </a:outerShdw>
            </a:effectLst>
            <a:scene3d>
              <a:camera prst="orthographicFront"/>
              <a:lightRig rig="threePt" dir="t">
                <a:rot lat="0" lon="0" rev="0"/>
              </a:lightRig>
            </a:scene3d>
            <a:sp3d>
              <a:bevelT w="0" h="0"/>
              <a:extrusionClr>
                <a:schemeClr val="bg1">
                  <a:lumMod val="95000"/>
                </a:schemeClr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69DE9FD7-80C2-9F26-5A82-2C0DC5AEDD93}"/>
                </a:ext>
              </a:extLst>
            </p:cNvPr>
            <p:cNvGrpSpPr/>
            <p:nvPr/>
          </p:nvGrpSpPr>
          <p:grpSpPr>
            <a:xfrm>
              <a:off x="782871" y="2109011"/>
              <a:ext cx="289656" cy="271511"/>
              <a:chOff x="-18688472" y="7436003"/>
              <a:chExt cx="5461417" cy="5119312"/>
            </a:xfrm>
          </p:grpSpPr>
          <p:sp>
            <p:nvSpPr>
              <p:cNvPr id="49" name="자유형: 도형 48">
                <a:extLst>
                  <a:ext uri="{FF2B5EF4-FFF2-40B4-BE49-F238E27FC236}">
                    <a16:creationId xmlns:a16="http://schemas.microsoft.com/office/drawing/2014/main" id="{0903EDE3-5A78-34DE-4190-4C10D4358539}"/>
                  </a:ext>
                </a:extLst>
              </p:cNvPr>
              <p:cNvSpPr/>
              <p:nvPr/>
            </p:nvSpPr>
            <p:spPr>
              <a:xfrm>
                <a:off x="-17824560" y="7436003"/>
                <a:ext cx="4597505" cy="3831320"/>
              </a:xfrm>
              <a:custGeom>
                <a:avLst/>
                <a:gdLst>
                  <a:gd name="connsiteX0" fmla="*/ 3831182 w 4597505"/>
                  <a:gd name="connsiteY0" fmla="*/ 0 h 3831320"/>
                  <a:gd name="connsiteX1" fmla="*/ 4597505 w 4597505"/>
                  <a:gd name="connsiteY1" fmla="*/ 766284 h 3831320"/>
                  <a:gd name="connsiteX2" fmla="*/ 1532566 w 4597505"/>
                  <a:gd name="connsiteY2" fmla="*/ 3831320 h 3831320"/>
                  <a:gd name="connsiteX3" fmla="*/ 0 w 4597505"/>
                  <a:gd name="connsiteY3" fmla="*/ 2298753 h 3831320"/>
                  <a:gd name="connsiteX4" fmla="*/ 766284 w 4597505"/>
                  <a:gd name="connsiteY4" fmla="*/ 1532547 h 3831320"/>
                  <a:gd name="connsiteX5" fmla="*/ 1532605 w 4597505"/>
                  <a:gd name="connsiteY5" fmla="*/ 2298753 h 3831320"/>
                  <a:gd name="connsiteX6" fmla="*/ 3831211 w 4597505"/>
                  <a:gd name="connsiteY6" fmla="*/ 49 h 3831320"/>
                  <a:gd name="connsiteX7" fmla="*/ 3831182 w 4597505"/>
                  <a:gd name="connsiteY7" fmla="*/ 0 h 3831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97505" h="3831320">
                    <a:moveTo>
                      <a:pt x="3831182" y="0"/>
                    </a:moveTo>
                    <a:lnTo>
                      <a:pt x="4597505" y="766284"/>
                    </a:lnTo>
                    <a:lnTo>
                      <a:pt x="1532566" y="3831320"/>
                    </a:lnTo>
                    <a:lnTo>
                      <a:pt x="0" y="2298753"/>
                    </a:lnTo>
                    <a:lnTo>
                      <a:pt x="766284" y="1532547"/>
                    </a:lnTo>
                    <a:lnTo>
                      <a:pt x="1532605" y="2298753"/>
                    </a:lnTo>
                    <a:lnTo>
                      <a:pt x="3831211" y="49"/>
                    </a:lnTo>
                    <a:lnTo>
                      <a:pt x="3831182" y="0"/>
                    </a:lnTo>
                    <a:close/>
                  </a:path>
                </a:pathLst>
              </a:custGeom>
              <a:solidFill>
                <a:srgbClr val="A4D76B"/>
              </a:solidFill>
              <a:ln w="222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0" name="자유형: 도형 49">
                <a:extLst>
                  <a:ext uri="{FF2B5EF4-FFF2-40B4-BE49-F238E27FC236}">
                    <a16:creationId xmlns:a16="http://schemas.microsoft.com/office/drawing/2014/main" id="{4104415C-A6F9-A905-0B0C-A02CD9A732E0}"/>
                  </a:ext>
                </a:extLst>
              </p:cNvPr>
              <p:cNvSpPr/>
              <p:nvPr/>
            </p:nvSpPr>
            <p:spPr>
              <a:xfrm>
                <a:off x="-18688472" y="7580384"/>
                <a:ext cx="4974988" cy="4974931"/>
              </a:xfrm>
              <a:custGeom>
                <a:avLst/>
                <a:gdLst>
                  <a:gd name="connsiteX0" fmla="*/ 552812 w 4974988"/>
                  <a:gd name="connsiteY0" fmla="*/ 0 h 4974931"/>
                  <a:gd name="connsiteX1" fmla="*/ 3316587 w 4974988"/>
                  <a:gd name="connsiteY1" fmla="*/ 0 h 4974931"/>
                  <a:gd name="connsiteX2" fmla="*/ 3316587 w 4974988"/>
                  <a:gd name="connsiteY2" fmla="*/ 552736 h 4974931"/>
                  <a:gd name="connsiteX3" fmla="*/ 552812 w 4974988"/>
                  <a:gd name="connsiteY3" fmla="*/ 552736 h 4974931"/>
                  <a:gd name="connsiteX4" fmla="*/ 552812 w 4974988"/>
                  <a:gd name="connsiteY4" fmla="*/ 4422117 h 4974931"/>
                  <a:gd name="connsiteX5" fmla="*/ 4422292 w 4974988"/>
                  <a:gd name="connsiteY5" fmla="*/ 4422117 h 4974931"/>
                  <a:gd name="connsiteX6" fmla="*/ 4422292 w 4974988"/>
                  <a:gd name="connsiteY6" fmla="*/ 2211000 h 4974931"/>
                  <a:gd name="connsiteX7" fmla="*/ 4974988 w 4974988"/>
                  <a:gd name="connsiteY7" fmla="*/ 2211000 h 4974931"/>
                  <a:gd name="connsiteX8" fmla="*/ 4974988 w 4974988"/>
                  <a:gd name="connsiteY8" fmla="*/ 4422117 h 4974931"/>
                  <a:gd name="connsiteX9" fmla="*/ 4422292 w 4974988"/>
                  <a:gd name="connsiteY9" fmla="*/ 4974931 h 4974931"/>
                  <a:gd name="connsiteX10" fmla="*/ 552812 w 4974988"/>
                  <a:gd name="connsiteY10" fmla="*/ 4974931 h 4974931"/>
                  <a:gd name="connsiteX11" fmla="*/ 0 w 4974988"/>
                  <a:gd name="connsiteY11" fmla="*/ 4422117 h 4974931"/>
                  <a:gd name="connsiteX12" fmla="*/ 0 w 4974988"/>
                  <a:gd name="connsiteY12" fmla="*/ 552736 h 4974931"/>
                  <a:gd name="connsiteX13" fmla="*/ 552812 w 4974988"/>
                  <a:gd name="connsiteY13" fmla="*/ 0 h 4974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974988" h="4974931">
                    <a:moveTo>
                      <a:pt x="552812" y="0"/>
                    </a:moveTo>
                    <a:lnTo>
                      <a:pt x="3316587" y="0"/>
                    </a:lnTo>
                    <a:lnTo>
                      <a:pt x="3316587" y="552736"/>
                    </a:lnTo>
                    <a:lnTo>
                      <a:pt x="552812" y="552736"/>
                    </a:lnTo>
                    <a:lnTo>
                      <a:pt x="552812" y="4422117"/>
                    </a:lnTo>
                    <a:lnTo>
                      <a:pt x="4422292" y="4422117"/>
                    </a:lnTo>
                    <a:lnTo>
                      <a:pt x="4422292" y="2211000"/>
                    </a:lnTo>
                    <a:lnTo>
                      <a:pt x="4974988" y="2211000"/>
                    </a:lnTo>
                    <a:lnTo>
                      <a:pt x="4974988" y="4422117"/>
                    </a:lnTo>
                    <a:cubicBezTo>
                      <a:pt x="4974988" y="4726103"/>
                      <a:pt x="4726268" y="4974931"/>
                      <a:pt x="4422292" y="4974931"/>
                    </a:cubicBezTo>
                    <a:lnTo>
                      <a:pt x="552812" y="4974931"/>
                    </a:lnTo>
                    <a:cubicBezTo>
                      <a:pt x="248828" y="4974931"/>
                      <a:pt x="0" y="4726094"/>
                      <a:pt x="0" y="4422117"/>
                    </a:cubicBezTo>
                    <a:lnTo>
                      <a:pt x="0" y="552736"/>
                    </a:lnTo>
                    <a:cubicBezTo>
                      <a:pt x="0" y="248760"/>
                      <a:pt x="248836" y="0"/>
                      <a:pt x="552812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2183B3-F842-7145-97D9-1B856146F2CB}"/>
                </a:ext>
              </a:extLst>
            </p:cNvPr>
            <p:cNvSpPr txBox="1"/>
            <p:nvPr/>
          </p:nvSpPr>
          <p:spPr>
            <a:xfrm>
              <a:off x="1080829" y="2059409"/>
              <a:ext cx="1283915" cy="3324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b="1" i="0" u="none" strike="noStrike" kern="0" cap="none" spc="0" normalizeH="0" baseline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Y 너만을 비춤체" panose="020B0600000101010101" pitchFamily="50" charset="-127"/>
                  <a:ea typeface="Y 너만을 비춤체" panose="020B0600000101010101" pitchFamily="50" charset="-127"/>
                </a:defRPr>
              </a:lvl1pPr>
            </a:lstStyle>
            <a:p>
              <a:pPr algn="l"/>
              <a:r>
                <a:rPr lang="ko-KR" altLang="en-US" sz="240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시혜와 동정 </a:t>
              </a:r>
            </a:p>
          </p:txBody>
        </p: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C3F660B3-DDB9-A360-5822-EADC2D6F7612}"/>
                </a:ext>
              </a:extLst>
            </p:cNvPr>
            <p:cNvCxnSpPr>
              <a:cxnSpLocks/>
            </p:cNvCxnSpPr>
            <p:nvPr/>
          </p:nvCxnSpPr>
          <p:spPr>
            <a:xfrm>
              <a:off x="786094" y="3391700"/>
              <a:ext cx="3448788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E250C878-2D3A-1BED-8A65-AA540E96C51F}"/>
                </a:ext>
              </a:extLst>
            </p:cNvPr>
            <p:cNvGrpSpPr/>
            <p:nvPr/>
          </p:nvGrpSpPr>
          <p:grpSpPr>
            <a:xfrm>
              <a:off x="782871" y="3615709"/>
              <a:ext cx="289656" cy="271511"/>
              <a:chOff x="-18688472" y="7436003"/>
              <a:chExt cx="5461417" cy="5119312"/>
            </a:xfrm>
          </p:grpSpPr>
          <p:sp>
            <p:nvSpPr>
              <p:cNvPr id="47" name="자유형: 도형 46">
                <a:extLst>
                  <a:ext uri="{FF2B5EF4-FFF2-40B4-BE49-F238E27FC236}">
                    <a16:creationId xmlns:a16="http://schemas.microsoft.com/office/drawing/2014/main" id="{45B5928C-254C-8518-B70C-D626C3EF8987}"/>
                  </a:ext>
                </a:extLst>
              </p:cNvPr>
              <p:cNvSpPr/>
              <p:nvPr/>
            </p:nvSpPr>
            <p:spPr>
              <a:xfrm>
                <a:off x="-17824560" y="7436003"/>
                <a:ext cx="4597505" cy="3831320"/>
              </a:xfrm>
              <a:custGeom>
                <a:avLst/>
                <a:gdLst>
                  <a:gd name="connsiteX0" fmla="*/ 3831182 w 4597505"/>
                  <a:gd name="connsiteY0" fmla="*/ 0 h 3831320"/>
                  <a:gd name="connsiteX1" fmla="*/ 4597505 w 4597505"/>
                  <a:gd name="connsiteY1" fmla="*/ 766284 h 3831320"/>
                  <a:gd name="connsiteX2" fmla="*/ 1532566 w 4597505"/>
                  <a:gd name="connsiteY2" fmla="*/ 3831320 h 3831320"/>
                  <a:gd name="connsiteX3" fmla="*/ 0 w 4597505"/>
                  <a:gd name="connsiteY3" fmla="*/ 2298753 h 3831320"/>
                  <a:gd name="connsiteX4" fmla="*/ 766284 w 4597505"/>
                  <a:gd name="connsiteY4" fmla="*/ 1532547 h 3831320"/>
                  <a:gd name="connsiteX5" fmla="*/ 1532605 w 4597505"/>
                  <a:gd name="connsiteY5" fmla="*/ 2298753 h 3831320"/>
                  <a:gd name="connsiteX6" fmla="*/ 3831211 w 4597505"/>
                  <a:gd name="connsiteY6" fmla="*/ 49 h 3831320"/>
                  <a:gd name="connsiteX7" fmla="*/ 3831182 w 4597505"/>
                  <a:gd name="connsiteY7" fmla="*/ 0 h 3831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97505" h="3831320">
                    <a:moveTo>
                      <a:pt x="3831182" y="0"/>
                    </a:moveTo>
                    <a:lnTo>
                      <a:pt x="4597505" y="766284"/>
                    </a:lnTo>
                    <a:lnTo>
                      <a:pt x="1532566" y="3831320"/>
                    </a:lnTo>
                    <a:lnTo>
                      <a:pt x="0" y="2298753"/>
                    </a:lnTo>
                    <a:lnTo>
                      <a:pt x="766284" y="1532547"/>
                    </a:lnTo>
                    <a:lnTo>
                      <a:pt x="1532605" y="2298753"/>
                    </a:lnTo>
                    <a:lnTo>
                      <a:pt x="3831211" y="49"/>
                    </a:lnTo>
                    <a:lnTo>
                      <a:pt x="3831182" y="0"/>
                    </a:lnTo>
                    <a:close/>
                  </a:path>
                </a:pathLst>
              </a:custGeom>
              <a:solidFill>
                <a:srgbClr val="A4D76B"/>
              </a:solidFill>
              <a:ln w="222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8" name="자유형: 도형 47">
                <a:extLst>
                  <a:ext uri="{FF2B5EF4-FFF2-40B4-BE49-F238E27FC236}">
                    <a16:creationId xmlns:a16="http://schemas.microsoft.com/office/drawing/2014/main" id="{2054D441-BDD8-7784-C041-C9B246C77F32}"/>
                  </a:ext>
                </a:extLst>
              </p:cNvPr>
              <p:cNvSpPr/>
              <p:nvPr/>
            </p:nvSpPr>
            <p:spPr>
              <a:xfrm>
                <a:off x="-18688472" y="7580384"/>
                <a:ext cx="4974988" cy="4974931"/>
              </a:xfrm>
              <a:custGeom>
                <a:avLst/>
                <a:gdLst>
                  <a:gd name="connsiteX0" fmla="*/ 552812 w 4974988"/>
                  <a:gd name="connsiteY0" fmla="*/ 0 h 4974931"/>
                  <a:gd name="connsiteX1" fmla="*/ 3316587 w 4974988"/>
                  <a:gd name="connsiteY1" fmla="*/ 0 h 4974931"/>
                  <a:gd name="connsiteX2" fmla="*/ 3316587 w 4974988"/>
                  <a:gd name="connsiteY2" fmla="*/ 552736 h 4974931"/>
                  <a:gd name="connsiteX3" fmla="*/ 552812 w 4974988"/>
                  <a:gd name="connsiteY3" fmla="*/ 552736 h 4974931"/>
                  <a:gd name="connsiteX4" fmla="*/ 552812 w 4974988"/>
                  <a:gd name="connsiteY4" fmla="*/ 4422117 h 4974931"/>
                  <a:gd name="connsiteX5" fmla="*/ 4422292 w 4974988"/>
                  <a:gd name="connsiteY5" fmla="*/ 4422117 h 4974931"/>
                  <a:gd name="connsiteX6" fmla="*/ 4422292 w 4974988"/>
                  <a:gd name="connsiteY6" fmla="*/ 2211000 h 4974931"/>
                  <a:gd name="connsiteX7" fmla="*/ 4974988 w 4974988"/>
                  <a:gd name="connsiteY7" fmla="*/ 2211000 h 4974931"/>
                  <a:gd name="connsiteX8" fmla="*/ 4974988 w 4974988"/>
                  <a:gd name="connsiteY8" fmla="*/ 4422117 h 4974931"/>
                  <a:gd name="connsiteX9" fmla="*/ 4422292 w 4974988"/>
                  <a:gd name="connsiteY9" fmla="*/ 4974931 h 4974931"/>
                  <a:gd name="connsiteX10" fmla="*/ 552812 w 4974988"/>
                  <a:gd name="connsiteY10" fmla="*/ 4974931 h 4974931"/>
                  <a:gd name="connsiteX11" fmla="*/ 0 w 4974988"/>
                  <a:gd name="connsiteY11" fmla="*/ 4422117 h 4974931"/>
                  <a:gd name="connsiteX12" fmla="*/ 0 w 4974988"/>
                  <a:gd name="connsiteY12" fmla="*/ 552736 h 4974931"/>
                  <a:gd name="connsiteX13" fmla="*/ 552812 w 4974988"/>
                  <a:gd name="connsiteY13" fmla="*/ 0 h 4974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974988" h="4974931">
                    <a:moveTo>
                      <a:pt x="552812" y="0"/>
                    </a:moveTo>
                    <a:lnTo>
                      <a:pt x="3316587" y="0"/>
                    </a:lnTo>
                    <a:lnTo>
                      <a:pt x="3316587" y="552736"/>
                    </a:lnTo>
                    <a:lnTo>
                      <a:pt x="552812" y="552736"/>
                    </a:lnTo>
                    <a:lnTo>
                      <a:pt x="552812" y="4422117"/>
                    </a:lnTo>
                    <a:lnTo>
                      <a:pt x="4422292" y="4422117"/>
                    </a:lnTo>
                    <a:lnTo>
                      <a:pt x="4422292" y="2211000"/>
                    </a:lnTo>
                    <a:lnTo>
                      <a:pt x="4974988" y="2211000"/>
                    </a:lnTo>
                    <a:lnTo>
                      <a:pt x="4974988" y="4422117"/>
                    </a:lnTo>
                    <a:cubicBezTo>
                      <a:pt x="4974988" y="4726103"/>
                      <a:pt x="4726268" y="4974931"/>
                      <a:pt x="4422292" y="4974931"/>
                    </a:cubicBezTo>
                    <a:lnTo>
                      <a:pt x="552812" y="4974931"/>
                    </a:lnTo>
                    <a:cubicBezTo>
                      <a:pt x="248828" y="4974931"/>
                      <a:pt x="0" y="4726094"/>
                      <a:pt x="0" y="4422117"/>
                    </a:cubicBezTo>
                    <a:lnTo>
                      <a:pt x="0" y="552736"/>
                    </a:lnTo>
                    <a:cubicBezTo>
                      <a:pt x="0" y="248760"/>
                      <a:pt x="248836" y="0"/>
                      <a:pt x="552812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404B79E-54D9-CC37-90BE-108A2E512C12}"/>
                </a:ext>
              </a:extLst>
            </p:cNvPr>
            <p:cNvSpPr txBox="1"/>
            <p:nvPr/>
          </p:nvSpPr>
          <p:spPr>
            <a:xfrm>
              <a:off x="1080829" y="3566106"/>
              <a:ext cx="549546" cy="3324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b="1" i="0" u="none" strike="noStrike" kern="0" cap="none" spc="0" normalizeH="0" baseline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Y 너만을 비춤체" panose="020B0600000101010101" pitchFamily="50" charset="-127"/>
                  <a:ea typeface="Y 너만을 비춤체" panose="020B0600000101010101" pitchFamily="50" charset="-127"/>
                </a:defRPr>
              </a:lvl1pPr>
            </a:lstStyle>
            <a:p>
              <a:pPr algn="l"/>
              <a:r>
                <a:rPr lang="ko-KR" altLang="en-US" sz="240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봉사</a:t>
              </a: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AB62E116-5134-E1DC-812A-4EA40A72F51E}"/>
                </a:ext>
              </a:extLst>
            </p:cNvPr>
            <p:cNvSpPr/>
            <p:nvPr/>
          </p:nvSpPr>
          <p:spPr>
            <a:xfrm>
              <a:off x="2622224" y="2828226"/>
              <a:ext cx="1048707" cy="125878"/>
            </a:xfrm>
            <a:prstGeom prst="roundRect">
              <a:avLst>
                <a:gd name="adj" fmla="val 50000"/>
              </a:avLst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FE65FD11-FD5B-F6C0-B7B6-7B46CB9A7519}"/>
                </a:ext>
              </a:extLst>
            </p:cNvPr>
            <p:cNvSpPr/>
            <p:nvPr/>
          </p:nvSpPr>
          <p:spPr>
            <a:xfrm>
              <a:off x="1101161" y="3063966"/>
              <a:ext cx="889325" cy="125878"/>
            </a:xfrm>
            <a:prstGeom prst="roundRect">
              <a:avLst>
                <a:gd name="adj" fmla="val 50000"/>
              </a:avLst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40BE69C1-8165-B7F4-5282-D2C8C44E5B0A}"/>
                </a:ext>
              </a:extLst>
            </p:cNvPr>
            <p:cNvSpPr/>
            <p:nvPr/>
          </p:nvSpPr>
          <p:spPr>
            <a:xfrm>
              <a:off x="1101160" y="4567818"/>
              <a:ext cx="2682645" cy="125878"/>
            </a:xfrm>
            <a:prstGeom prst="roundRect">
              <a:avLst>
                <a:gd name="adj" fmla="val 50000"/>
              </a:avLst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303072E8-8AF1-D40B-5FC4-8838CBC7BB23}"/>
                </a:ext>
              </a:extLst>
            </p:cNvPr>
            <p:cNvSpPr/>
            <p:nvPr/>
          </p:nvSpPr>
          <p:spPr>
            <a:xfrm>
              <a:off x="2978488" y="4319381"/>
              <a:ext cx="537291" cy="125878"/>
            </a:xfrm>
            <a:prstGeom prst="roundRect">
              <a:avLst>
                <a:gd name="adj" fmla="val 50000"/>
              </a:avLst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1B092AC-F765-5B02-268A-CB67FF48D272}"/>
                </a:ext>
              </a:extLst>
            </p:cNvPr>
            <p:cNvSpPr txBox="1"/>
            <p:nvPr/>
          </p:nvSpPr>
          <p:spPr>
            <a:xfrm>
              <a:off x="1080829" y="2460173"/>
              <a:ext cx="2904913" cy="7922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lnSpc>
                  <a:spcPct val="120000"/>
                </a:lnSpc>
                <a:defRPr sz="1400" b="0" ker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넥슨Lv1고딕" panose="00000500000000000000" pitchFamily="2" charset="-127"/>
                  <a:ea typeface="넥슨Lv1고딕" panose="00000500000000000000" pitchFamily="2" charset="-127"/>
                  <a:cs typeface="LINE Seed Sans KR Regular" panose="020B0603020203020204" pitchFamily="50" charset="-127"/>
                </a:defRPr>
              </a:lvl1pPr>
            </a:lstStyle>
            <a:p>
              <a:pPr>
                <a:lnSpc>
                  <a:spcPct val="110000"/>
                </a:lnSpc>
              </a:pPr>
              <a:r>
                <a:rPr lang="ko-KR" altLang="en-US" sz="20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장애 때문에 어려움과 비참함을 겪는</a:t>
              </a:r>
              <a:br>
                <a:rPr lang="en-US" altLang="ko-KR" sz="20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</a:br>
              <a:r>
                <a:rPr lang="ko-KR" altLang="en-US" sz="20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사람들의 모습을 통해</a:t>
              </a:r>
              <a:r>
                <a:rPr lang="en-US" altLang="ko-KR" sz="20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 </a:t>
              </a:r>
              <a:r>
                <a:rPr lang="ko-KR" altLang="en-US" sz="2000" b="1" dirty="0">
                  <a:ln>
                    <a:solidFill>
                      <a:srgbClr val="FB8D33">
                        <a:alpha val="0"/>
                      </a:srgbClr>
                    </a:solidFill>
                  </a:ln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+mn-cs"/>
                </a:rPr>
                <a:t>시혜와 동정을</a:t>
              </a:r>
              <a:br>
                <a:rPr lang="en-US" altLang="ko-KR" sz="2000" b="1" dirty="0">
                  <a:ln>
                    <a:solidFill>
                      <a:srgbClr val="FB8D33">
                        <a:alpha val="0"/>
                      </a:srgbClr>
                    </a:solidFill>
                  </a:ln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+mn-cs"/>
                </a:rPr>
              </a:br>
              <a:r>
                <a:rPr lang="ko-KR" altLang="en-US" sz="2000" b="1" dirty="0">
                  <a:ln>
                    <a:solidFill>
                      <a:srgbClr val="FB8D33">
                        <a:alpha val="0"/>
                      </a:srgbClr>
                    </a:solidFill>
                  </a:ln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+mn-cs"/>
                </a:rPr>
                <a:t>불러일으킴  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EF2AA2D-4D07-A937-AF37-49B79D12CB33}"/>
                </a:ext>
              </a:extLst>
            </p:cNvPr>
            <p:cNvSpPr txBox="1"/>
            <p:nvPr/>
          </p:nvSpPr>
          <p:spPr>
            <a:xfrm>
              <a:off x="1080829" y="3966871"/>
              <a:ext cx="3077085" cy="7922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z="1300" b="0" ker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넥슨Lv1고딕" panose="00000500000000000000" pitchFamily="2" charset="-127"/>
                  <a:ea typeface="넥슨Lv1고딕" panose="00000500000000000000" pitchFamily="2" charset="-127"/>
                  <a:cs typeface="LINE Seed Sans KR Regular" panose="020B0603020203020204" pitchFamily="50" charset="-127"/>
                </a:defRPr>
              </a:lvl1pPr>
            </a:lstStyle>
            <a:p>
              <a:r>
                <a:rPr lang="ko-KR" altLang="en-US" sz="20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장애인을 위해 봉사하는 이웃들의</a:t>
              </a:r>
              <a:br>
                <a:rPr lang="en-US" altLang="ko-KR" sz="20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</a:br>
              <a:r>
                <a:rPr lang="ko-KR" altLang="en-US" sz="20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아름다운 이야기들을 통해</a:t>
              </a:r>
              <a:r>
                <a:rPr lang="en-US" altLang="ko-KR" sz="20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, </a:t>
              </a:r>
              <a:r>
                <a:rPr lang="ko-KR" altLang="en-US" sz="2000" b="1" dirty="0">
                  <a:ln>
                    <a:solidFill>
                      <a:srgbClr val="FB8D33">
                        <a:alpha val="0"/>
                      </a:srgbClr>
                    </a:solidFill>
                  </a:ln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+mn-cs"/>
                </a:rPr>
                <a:t>삭막한</a:t>
              </a:r>
              <a:br>
                <a:rPr lang="en-US" altLang="ko-KR" sz="2000" b="1" dirty="0">
                  <a:ln>
                    <a:solidFill>
                      <a:srgbClr val="FB8D33">
                        <a:alpha val="0"/>
                      </a:srgbClr>
                    </a:solidFill>
                  </a:ln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+mn-cs"/>
                </a:rPr>
              </a:br>
              <a:r>
                <a:rPr lang="ko-KR" altLang="en-US" sz="2000" b="1" dirty="0">
                  <a:ln>
                    <a:solidFill>
                      <a:srgbClr val="FB8D33">
                        <a:alpha val="0"/>
                      </a:srgbClr>
                    </a:solidFill>
                  </a:ln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+mn-cs"/>
                </a:rPr>
                <a:t>사회에서 인간미가 살아있음을 보여줌 </a:t>
              </a: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445F0C49-EB51-1E1C-C4F1-A519D4225D58}"/>
                </a:ext>
              </a:extLst>
            </p:cNvPr>
            <p:cNvGrpSpPr/>
            <p:nvPr/>
          </p:nvGrpSpPr>
          <p:grpSpPr>
            <a:xfrm>
              <a:off x="4914367" y="2109011"/>
              <a:ext cx="289656" cy="271511"/>
              <a:chOff x="-18688472" y="7436003"/>
              <a:chExt cx="5461417" cy="5119312"/>
            </a:xfrm>
          </p:grpSpPr>
          <p:sp>
            <p:nvSpPr>
              <p:cNvPr id="45" name="자유형: 도형 44">
                <a:extLst>
                  <a:ext uri="{FF2B5EF4-FFF2-40B4-BE49-F238E27FC236}">
                    <a16:creationId xmlns:a16="http://schemas.microsoft.com/office/drawing/2014/main" id="{93D15DB3-6F28-9698-1363-66289DAD70DE}"/>
                  </a:ext>
                </a:extLst>
              </p:cNvPr>
              <p:cNvSpPr/>
              <p:nvPr/>
            </p:nvSpPr>
            <p:spPr>
              <a:xfrm>
                <a:off x="-17824560" y="7436003"/>
                <a:ext cx="4597505" cy="3831320"/>
              </a:xfrm>
              <a:custGeom>
                <a:avLst/>
                <a:gdLst>
                  <a:gd name="connsiteX0" fmla="*/ 3831182 w 4597505"/>
                  <a:gd name="connsiteY0" fmla="*/ 0 h 3831320"/>
                  <a:gd name="connsiteX1" fmla="*/ 4597505 w 4597505"/>
                  <a:gd name="connsiteY1" fmla="*/ 766284 h 3831320"/>
                  <a:gd name="connsiteX2" fmla="*/ 1532566 w 4597505"/>
                  <a:gd name="connsiteY2" fmla="*/ 3831320 h 3831320"/>
                  <a:gd name="connsiteX3" fmla="*/ 0 w 4597505"/>
                  <a:gd name="connsiteY3" fmla="*/ 2298753 h 3831320"/>
                  <a:gd name="connsiteX4" fmla="*/ 766284 w 4597505"/>
                  <a:gd name="connsiteY4" fmla="*/ 1532547 h 3831320"/>
                  <a:gd name="connsiteX5" fmla="*/ 1532605 w 4597505"/>
                  <a:gd name="connsiteY5" fmla="*/ 2298753 h 3831320"/>
                  <a:gd name="connsiteX6" fmla="*/ 3831211 w 4597505"/>
                  <a:gd name="connsiteY6" fmla="*/ 49 h 3831320"/>
                  <a:gd name="connsiteX7" fmla="*/ 3831182 w 4597505"/>
                  <a:gd name="connsiteY7" fmla="*/ 0 h 3831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597505" h="3831320">
                    <a:moveTo>
                      <a:pt x="3831182" y="0"/>
                    </a:moveTo>
                    <a:lnTo>
                      <a:pt x="4597505" y="766284"/>
                    </a:lnTo>
                    <a:lnTo>
                      <a:pt x="1532566" y="3831320"/>
                    </a:lnTo>
                    <a:lnTo>
                      <a:pt x="0" y="2298753"/>
                    </a:lnTo>
                    <a:lnTo>
                      <a:pt x="766284" y="1532547"/>
                    </a:lnTo>
                    <a:lnTo>
                      <a:pt x="1532605" y="2298753"/>
                    </a:lnTo>
                    <a:lnTo>
                      <a:pt x="3831211" y="49"/>
                    </a:lnTo>
                    <a:lnTo>
                      <a:pt x="3831182" y="0"/>
                    </a:lnTo>
                    <a:close/>
                  </a:path>
                </a:pathLst>
              </a:custGeom>
              <a:solidFill>
                <a:srgbClr val="A4D76B"/>
              </a:solidFill>
              <a:ln w="222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6" name="자유형: 도형 45">
                <a:extLst>
                  <a:ext uri="{FF2B5EF4-FFF2-40B4-BE49-F238E27FC236}">
                    <a16:creationId xmlns:a16="http://schemas.microsoft.com/office/drawing/2014/main" id="{C0D72E0A-A483-7CAF-9BF5-2FC71CB3BC32}"/>
                  </a:ext>
                </a:extLst>
              </p:cNvPr>
              <p:cNvSpPr/>
              <p:nvPr/>
            </p:nvSpPr>
            <p:spPr>
              <a:xfrm>
                <a:off x="-18688472" y="7580384"/>
                <a:ext cx="4974988" cy="4974931"/>
              </a:xfrm>
              <a:custGeom>
                <a:avLst/>
                <a:gdLst>
                  <a:gd name="connsiteX0" fmla="*/ 552812 w 4974988"/>
                  <a:gd name="connsiteY0" fmla="*/ 0 h 4974931"/>
                  <a:gd name="connsiteX1" fmla="*/ 3316587 w 4974988"/>
                  <a:gd name="connsiteY1" fmla="*/ 0 h 4974931"/>
                  <a:gd name="connsiteX2" fmla="*/ 3316587 w 4974988"/>
                  <a:gd name="connsiteY2" fmla="*/ 552736 h 4974931"/>
                  <a:gd name="connsiteX3" fmla="*/ 552812 w 4974988"/>
                  <a:gd name="connsiteY3" fmla="*/ 552736 h 4974931"/>
                  <a:gd name="connsiteX4" fmla="*/ 552812 w 4974988"/>
                  <a:gd name="connsiteY4" fmla="*/ 4422117 h 4974931"/>
                  <a:gd name="connsiteX5" fmla="*/ 4422292 w 4974988"/>
                  <a:gd name="connsiteY5" fmla="*/ 4422117 h 4974931"/>
                  <a:gd name="connsiteX6" fmla="*/ 4422292 w 4974988"/>
                  <a:gd name="connsiteY6" fmla="*/ 2211000 h 4974931"/>
                  <a:gd name="connsiteX7" fmla="*/ 4974988 w 4974988"/>
                  <a:gd name="connsiteY7" fmla="*/ 2211000 h 4974931"/>
                  <a:gd name="connsiteX8" fmla="*/ 4974988 w 4974988"/>
                  <a:gd name="connsiteY8" fmla="*/ 4422117 h 4974931"/>
                  <a:gd name="connsiteX9" fmla="*/ 4422292 w 4974988"/>
                  <a:gd name="connsiteY9" fmla="*/ 4974931 h 4974931"/>
                  <a:gd name="connsiteX10" fmla="*/ 552812 w 4974988"/>
                  <a:gd name="connsiteY10" fmla="*/ 4974931 h 4974931"/>
                  <a:gd name="connsiteX11" fmla="*/ 0 w 4974988"/>
                  <a:gd name="connsiteY11" fmla="*/ 4422117 h 4974931"/>
                  <a:gd name="connsiteX12" fmla="*/ 0 w 4974988"/>
                  <a:gd name="connsiteY12" fmla="*/ 552736 h 4974931"/>
                  <a:gd name="connsiteX13" fmla="*/ 552812 w 4974988"/>
                  <a:gd name="connsiteY13" fmla="*/ 0 h 49749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974988" h="4974931">
                    <a:moveTo>
                      <a:pt x="552812" y="0"/>
                    </a:moveTo>
                    <a:lnTo>
                      <a:pt x="3316587" y="0"/>
                    </a:lnTo>
                    <a:lnTo>
                      <a:pt x="3316587" y="552736"/>
                    </a:lnTo>
                    <a:lnTo>
                      <a:pt x="552812" y="552736"/>
                    </a:lnTo>
                    <a:lnTo>
                      <a:pt x="552812" y="4422117"/>
                    </a:lnTo>
                    <a:lnTo>
                      <a:pt x="4422292" y="4422117"/>
                    </a:lnTo>
                    <a:lnTo>
                      <a:pt x="4422292" y="2211000"/>
                    </a:lnTo>
                    <a:lnTo>
                      <a:pt x="4974988" y="2211000"/>
                    </a:lnTo>
                    <a:lnTo>
                      <a:pt x="4974988" y="4422117"/>
                    </a:lnTo>
                    <a:cubicBezTo>
                      <a:pt x="4974988" y="4726103"/>
                      <a:pt x="4726268" y="4974931"/>
                      <a:pt x="4422292" y="4974931"/>
                    </a:cubicBezTo>
                    <a:lnTo>
                      <a:pt x="552812" y="4974931"/>
                    </a:lnTo>
                    <a:cubicBezTo>
                      <a:pt x="248828" y="4974931"/>
                      <a:pt x="0" y="4726094"/>
                      <a:pt x="0" y="4422117"/>
                    </a:cubicBezTo>
                    <a:lnTo>
                      <a:pt x="0" y="552736"/>
                    </a:lnTo>
                    <a:cubicBezTo>
                      <a:pt x="0" y="248760"/>
                      <a:pt x="248836" y="0"/>
                      <a:pt x="552812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79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8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DB5C356-0730-9612-54CF-72CABF75EB99}"/>
                </a:ext>
              </a:extLst>
            </p:cNvPr>
            <p:cNvSpPr txBox="1"/>
            <p:nvPr/>
          </p:nvSpPr>
          <p:spPr>
            <a:xfrm>
              <a:off x="5212326" y="2059409"/>
              <a:ext cx="549546" cy="3324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b="1" i="0" u="none" strike="noStrike" kern="0" cap="none" spc="0" normalizeH="0" baseline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Y 너만을 비춤체" panose="020B0600000101010101" pitchFamily="50" charset="-127"/>
                  <a:ea typeface="Y 너만을 비춤체" panose="020B0600000101010101" pitchFamily="50" charset="-127"/>
                </a:defRPr>
              </a:lvl1pPr>
            </a:lstStyle>
            <a:p>
              <a:pPr algn="l"/>
              <a:r>
                <a:rPr lang="ko-KR" altLang="en-US" sz="240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극복</a:t>
              </a:r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2A145927-86C8-A2B5-EDE7-FDF44C1B05A7}"/>
                </a:ext>
              </a:extLst>
            </p:cNvPr>
            <p:cNvSpPr/>
            <p:nvPr/>
          </p:nvSpPr>
          <p:spPr>
            <a:xfrm>
              <a:off x="5265035" y="2816321"/>
              <a:ext cx="2831215" cy="125878"/>
            </a:xfrm>
            <a:prstGeom prst="roundRect">
              <a:avLst>
                <a:gd name="adj" fmla="val 50000"/>
              </a:avLst>
            </a:prstGeom>
            <a:solidFill>
              <a:srgbClr val="FFFF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37570D4-6BDA-663D-BD1A-F0CF17B4148B}"/>
                </a:ext>
              </a:extLst>
            </p:cNvPr>
            <p:cNvSpPr txBox="1"/>
            <p:nvPr/>
          </p:nvSpPr>
          <p:spPr>
            <a:xfrm>
              <a:off x="5212326" y="2460173"/>
              <a:ext cx="3296107" cy="5484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lnSpc>
                  <a:spcPct val="110000"/>
                </a:lnSpc>
                <a:defRPr sz="1300" b="0" ker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넥슨Lv1고딕" panose="00000500000000000000" pitchFamily="2" charset="-127"/>
                  <a:ea typeface="넥슨Lv1고딕" panose="00000500000000000000" pitchFamily="2" charset="-127"/>
                  <a:cs typeface="LINE Seed Sans KR Regular" panose="020B0603020203020204" pitchFamily="50" charset="-127"/>
                </a:defRPr>
              </a:lvl1pPr>
            </a:lstStyle>
            <a:p>
              <a:r>
                <a:rPr lang="ko-KR" altLang="en-US" sz="20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개인의 초인적인 노력을 통해</a:t>
              </a:r>
              <a:br>
                <a:rPr lang="en-US" altLang="ko-KR" sz="20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</a:br>
              <a:r>
                <a:rPr lang="ko-KR" altLang="en-US" sz="2000" b="1" dirty="0">
                  <a:ln>
                    <a:solidFill>
                      <a:srgbClr val="FB8D33">
                        <a:alpha val="0"/>
                      </a:srgbClr>
                    </a:solidFill>
                  </a:ln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+mn-cs"/>
                </a:rPr>
                <a:t>장애를</a:t>
              </a:r>
              <a:r>
                <a:rPr lang="en-US" altLang="ko-KR" sz="2000" b="1" dirty="0">
                  <a:ln>
                    <a:solidFill>
                      <a:srgbClr val="FB8D33">
                        <a:alpha val="0"/>
                      </a:srgbClr>
                    </a:solidFill>
                  </a:ln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+mn-cs"/>
                </a:rPr>
                <a:t> </a:t>
              </a:r>
              <a:r>
                <a:rPr lang="ko-KR" altLang="en-US" sz="2000" b="1" dirty="0">
                  <a:ln>
                    <a:solidFill>
                      <a:srgbClr val="FB8D33">
                        <a:alpha val="0"/>
                      </a:srgbClr>
                    </a:solidFill>
                  </a:ln>
                  <a:latin typeface="세종학당 본문체" panose="020B0503000000000000" pitchFamily="50" charset="-127"/>
                  <a:ea typeface="세종학당 본문체" panose="020B0503000000000000" pitchFamily="50" charset="-127"/>
                  <a:cs typeface="+mn-cs"/>
                </a:rPr>
                <a:t>극복하고 성공한 장애인의 영웅담 </a:t>
              </a: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3041BE99-CDC6-DD05-0DA6-10891492C049}"/>
                </a:ext>
              </a:extLst>
            </p:cNvPr>
            <p:cNvSpPr/>
            <p:nvPr/>
          </p:nvSpPr>
          <p:spPr>
            <a:xfrm>
              <a:off x="684871" y="4937023"/>
              <a:ext cx="3645992" cy="1200283"/>
            </a:xfrm>
            <a:prstGeom prst="roundRect">
              <a:avLst>
                <a:gd name="adj" fmla="val 11776"/>
              </a:avLst>
            </a:prstGeom>
            <a:solidFill>
              <a:srgbClr val="A4D76B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4ECF5DF-FDC7-5325-316E-BCC1529F7263}"/>
                </a:ext>
              </a:extLst>
            </p:cNvPr>
            <p:cNvSpPr txBox="1"/>
            <p:nvPr/>
          </p:nvSpPr>
          <p:spPr>
            <a:xfrm>
              <a:off x="1076025" y="5234005"/>
              <a:ext cx="2863685" cy="5983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600" b="1" i="0" u="none" strike="noStrike" kern="0" cap="none" spc="-90" normalizeH="0" baseline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Y 너만을 비춤체" panose="020B0600000101010101" pitchFamily="50" charset="-127"/>
                  <a:ea typeface="Y 너만을 비춤체" panose="020B0600000101010101" pitchFamily="50" charset="-127"/>
                </a:defRPr>
              </a:lvl1pPr>
            </a:lstStyle>
            <a:p>
              <a:r>
                <a:rPr lang="ko-KR" altLang="en-US" sz="240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장애인은 늘 불쌍하고</a:t>
              </a:r>
              <a:br>
                <a:rPr lang="en-US" altLang="ko-KR" sz="240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</a:br>
              <a:r>
                <a:rPr lang="ko-KR" altLang="en-US" sz="240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도움이 필요한 존재로 인식시킴</a:t>
              </a:r>
            </a:p>
          </p:txBody>
        </p: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C88E30ED-E1FE-3DB3-E80A-2766D5EF7F14}"/>
                </a:ext>
              </a:extLst>
            </p:cNvPr>
            <p:cNvGrpSpPr/>
            <p:nvPr/>
          </p:nvGrpSpPr>
          <p:grpSpPr>
            <a:xfrm>
              <a:off x="5467904" y="3138838"/>
              <a:ext cx="1134953" cy="1138456"/>
              <a:chOff x="5791151" y="3201565"/>
              <a:chExt cx="1012112" cy="1015236"/>
            </a:xfrm>
          </p:grpSpPr>
          <p:pic>
            <p:nvPicPr>
              <p:cNvPr id="42" name="Picture 2" descr="테마 피플] 헬렌 켈러의 직업은 무엇이었을까">
                <a:extLst>
                  <a:ext uri="{FF2B5EF4-FFF2-40B4-BE49-F238E27FC236}">
                    <a16:creationId xmlns:a16="http://schemas.microsoft.com/office/drawing/2014/main" id="{EA6F80BF-5A75-7AA2-F090-5E7B9278CA3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516" b="20276"/>
              <a:stretch/>
            </p:blipFill>
            <p:spPr bwMode="auto">
              <a:xfrm>
                <a:off x="5791151" y="3201565"/>
                <a:ext cx="1012112" cy="1012112"/>
              </a:xfrm>
              <a:prstGeom prst="ellipse">
                <a:avLst/>
              </a:prstGeom>
              <a:ln w="15875" cap="rnd">
                <a:solidFill>
                  <a:schemeClr val="tx1">
                    <a:lumMod val="85000"/>
                    <a:lumOff val="15000"/>
                  </a:schemeClr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3" name="자유형: 도형 42">
                <a:extLst>
                  <a:ext uri="{FF2B5EF4-FFF2-40B4-BE49-F238E27FC236}">
                    <a16:creationId xmlns:a16="http://schemas.microsoft.com/office/drawing/2014/main" id="{DC3AC1F0-E5CC-0764-2F85-7FC13FFF61A0}"/>
                  </a:ext>
                </a:extLst>
              </p:cNvPr>
              <p:cNvSpPr/>
              <p:nvPr/>
            </p:nvSpPr>
            <p:spPr>
              <a:xfrm>
                <a:off x="5815613" y="3899662"/>
                <a:ext cx="963187" cy="317139"/>
              </a:xfrm>
              <a:custGeom>
                <a:avLst/>
                <a:gdLst>
                  <a:gd name="connsiteX0" fmla="*/ 0 w 885386"/>
                  <a:gd name="connsiteY0" fmla="*/ 0 h 291521"/>
                  <a:gd name="connsiteX1" fmla="*/ 885386 w 885386"/>
                  <a:gd name="connsiteY1" fmla="*/ 0 h 291521"/>
                  <a:gd name="connsiteX2" fmla="*/ 842551 w 885386"/>
                  <a:gd name="connsiteY2" fmla="*/ 78918 h 291521"/>
                  <a:gd name="connsiteX3" fmla="*/ 442693 w 885386"/>
                  <a:gd name="connsiteY3" fmla="*/ 291521 h 291521"/>
                  <a:gd name="connsiteX4" fmla="*/ 42836 w 885386"/>
                  <a:gd name="connsiteY4" fmla="*/ 78918 h 291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5386" h="291521">
                    <a:moveTo>
                      <a:pt x="0" y="0"/>
                    </a:moveTo>
                    <a:lnTo>
                      <a:pt x="885386" y="0"/>
                    </a:lnTo>
                    <a:lnTo>
                      <a:pt x="842551" y="78918"/>
                    </a:lnTo>
                    <a:cubicBezTo>
                      <a:pt x="755894" y="207188"/>
                      <a:pt x="609142" y="291521"/>
                      <a:pt x="442693" y="291521"/>
                    </a:cubicBezTo>
                    <a:cubicBezTo>
                      <a:pt x="276245" y="291521"/>
                      <a:pt x="129493" y="207188"/>
                      <a:pt x="42836" y="78918"/>
                    </a:cubicBezTo>
                    <a:close/>
                  </a:path>
                </a:pathLst>
              </a:custGeom>
              <a:solidFill>
                <a:schemeClr val="tx1">
                  <a:alpha val="6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28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45D5F453-1903-0D81-7AF2-30FD87F734D4}"/>
                  </a:ext>
                </a:extLst>
              </p:cNvPr>
              <p:cNvSpPr txBox="1"/>
              <p:nvPr/>
            </p:nvSpPr>
            <p:spPr>
              <a:xfrm>
                <a:off x="6021885" y="3882247"/>
                <a:ext cx="550646" cy="2183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20000"/>
                  </a:lnSpc>
                  <a:defRPr sz="1400" b="0" ker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넥슨Lv1고딕" panose="00000500000000000000" pitchFamily="2" charset="-127"/>
                    <a:ea typeface="넥슨Lv1고딕" panose="000005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pPr algn="ctr"/>
                <a:r>
                  <a:rPr lang="ko-KR" altLang="en-US" dirty="0" err="1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헬렌켈러</a:t>
                </a:r>
                <a:endParaRPr lang="ko-KR" altLang="en-US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FB435C3D-8A93-EA59-BE20-E67F7FD57194}"/>
                </a:ext>
              </a:extLst>
            </p:cNvPr>
            <p:cNvGrpSpPr/>
            <p:nvPr/>
          </p:nvGrpSpPr>
          <p:grpSpPr>
            <a:xfrm>
              <a:off x="6763587" y="3138844"/>
              <a:ext cx="1134379" cy="1141061"/>
              <a:chOff x="6946596" y="3201565"/>
              <a:chExt cx="1011600" cy="1017557"/>
            </a:xfrm>
          </p:grpSpPr>
          <p:pic>
            <p:nvPicPr>
              <p:cNvPr id="39" name="Picture 4" descr="14일(현지 시간) 타계한 스티븐 호킹 박사. - 동아일보DB">
                <a:extLst>
                  <a:ext uri="{FF2B5EF4-FFF2-40B4-BE49-F238E27FC236}">
                    <a16:creationId xmlns:a16="http://schemas.microsoft.com/office/drawing/2014/main" id="{6FAD5F06-6D01-77AD-6571-E8AADCDB6FA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07" r="1907"/>
              <a:stretch/>
            </p:blipFill>
            <p:spPr bwMode="auto">
              <a:xfrm>
                <a:off x="6946596" y="3201565"/>
                <a:ext cx="1011600" cy="1011600"/>
              </a:xfrm>
              <a:prstGeom prst="ellipse">
                <a:avLst/>
              </a:prstGeom>
              <a:ln w="15875" cap="rnd">
                <a:solidFill>
                  <a:schemeClr val="tx1">
                    <a:lumMod val="85000"/>
                    <a:lumOff val="15000"/>
                  </a:schemeClr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40" name="자유형: 도형 39">
                <a:extLst>
                  <a:ext uri="{FF2B5EF4-FFF2-40B4-BE49-F238E27FC236}">
                    <a16:creationId xmlns:a16="http://schemas.microsoft.com/office/drawing/2014/main" id="{43FCF518-2AFF-0258-8D23-55AC188918FE}"/>
                  </a:ext>
                </a:extLst>
              </p:cNvPr>
              <p:cNvSpPr/>
              <p:nvPr/>
            </p:nvSpPr>
            <p:spPr>
              <a:xfrm>
                <a:off x="6983776" y="3908663"/>
                <a:ext cx="942901" cy="310459"/>
              </a:xfrm>
              <a:custGeom>
                <a:avLst/>
                <a:gdLst>
                  <a:gd name="connsiteX0" fmla="*/ 0 w 885386"/>
                  <a:gd name="connsiteY0" fmla="*/ 0 h 291521"/>
                  <a:gd name="connsiteX1" fmla="*/ 885386 w 885386"/>
                  <a:gd name="connsiteY1" fmla="*/ 0 h 291521"/>
                  <a:gd name="connsiteX2" fmla="*/ 842551 w 885386"/>
                  <a:gd name="connsiteY2" fmla="*/ 78918 h 291521"/>
                  <a:gd name="connsiteX3" fmla="*/ 442693 w 885386"/>
                  <a:gd name="connsiteY3" fmla="*/ 291521 h 291521"/>
                  <a:gd name="connsiteX4" fmla="*/ 42836 w 885386"/>
                  <a:gd name="connsiteY4" fmla="*/ 78918 h 2915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5386" h="291521">
                    <a:moveTo>
                      <a:pt x="0" y="0"/>
                    </a:moveTo>
                    <a:lnTo>
                      <a:pt x="885386" y="0"/>
                    </a:lnTo>
                    <a:lnTo>
                      <a:pt x="842551" y="78918"/>
                    </a:lnTo>
                    <a:cubicBezTo>
                      <a:pt x="755894" y="207188"/>
                      <a:pt x="609142" y="291521"/>
                      <a:pt x="442693" y="291521"/>
                    </a:cubicBezTo>
                    <a:cubicBezTo>
                      <a:pt x="276245" y="291521"/>
                      <a:pt x="129493" y="207188"/>
                      <a:pt x="42836" y="78918"/>
                    </a:cubicBezTo>
                    <a:close/>
                  </a:path>
                </a:pathLst>
              </a:custGeom>
              <a:solidFill>
                <a:schemeClr val="tx1">
                  <a:alpha val="6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28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6687CCF5-7D44-465C-5E6A-836EA3683ADC}"/>
                  </a:ext>
                </a:extLst>
              </p:cNvPr>
              <p:cNvSpPr txBox="1"/>
              <p:nvPr/>
            </p:nvSpPr>
            <p:spPr>
              <a:xfrm>
                <a:off x="7123285" y="3882247"/>
                <a:ext cx="658227" cy="2183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>
                  <a:lnSpc>
                    <a:spcPct val="120000"/>
                  </a:lnSpc>
                  <a:defRPr sz="1400" b="0" ker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latin typeface="넥슨Lv1고딕" panose="00000500000000000000" pitchFamily="2" charset="-127"/>
                    <a:ea typeface="넥슨Lv1고딕" panose="00000500000000000000" pitchFamily="2" charset="-127"/>
                    <a:cs typeface="LINE Seed Sans KR Regular" panose="020B0603020203020204" pitchFamily="50" charset="-127"/>
                  </a:defRPr>
                </a:lvl1pPr>
              </a:lstStyle>
              <a:p>
                <a:pPr algn="ctr"/>
                <a:r>
                  <a:rPr lang="ko-KR" altLang="en-US" dirty="0" err="1"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스티븐호킹</a:t>
                </a:r>
                <a:endParaRPr lang="ko-KR" altLang="en-US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6B7BEF91-6B1A-20E4-D3E1-E21CE329F449}"/>
                </a:ext>
              </a:extLst>
            </p:cNvPr>
            <p:cNvGrpSpPr/>
            <p:nvPr/>
          </p:nvGrpSpPr>
          <p:grpSpPr>
            <a:xfrm>
              <a:off x="4813137" y="4445259"/>
              <a:ext cx="3645992" cy="1692047"/>
              <a:chOff x="4813137" y="4752263"/>
              <a:chExt cx="3645992" cy="1242168"/>
            </a:xfrm>
            <a:solidFill>
              <a:schemeClr val="accent3"/>
            </a:solidFill>
          </p:grpSpPr>
          <p:sp>
            <p:nvSpPr>
              <p:cNvPr id="37" name="사각형: 둥근 모서리 36">
                <a:extLst>
                  <a:ext uri="{FF2B5EF4-FFF2-40B4-BE49-F238E27FC236}">
                    <a16:creationId xmlns:a16="http://schemas.microsoft.com/office/drawing/2014/main" id="{8717CCF0-94CC-D2CE-6A35-D4539333DCE9}"/>
                  </a:ext>
                </a:extLst>
              </p:cNvPr>
              <p:cNvSpPr/>
              <p:nvPr/>
            </p:nvSpPr>
            <p:spPr>
              <a:xfrm>
                <a:off x="4813137" y="5405438"/>
                <a:ext cx="3645992" cy="588993"/>
              </a:xfrm>
              <a:prstGeom prst="roundRect">
                <a:avLst>
                  <a:gd name="adj" fmla="val 16628"/>
                </a:avLst>
              </a:prstGeom>
              <a:solidFill>
                <a:srgbClr val="A4D76B"/>
              </a:solidFill>
              <a:ln w="222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8" name="사각형: 둥근 모서리 37">
                <a:extLst>
                  <a:ext uri="{FF2B5EF4-FFF2-40B4-BE49-F238E27FC236}">
                    <a16:creationId xmlns:a16="http://schemas.microsoft.com/office/drawing/2014/main" id="{EA9DA52C-D7BC-2599-13B7-42C64DED9904}"/>
                  </a:ext>
                </a:extLst>
              </p:cNvPr>
              <p:cNvSpPr/>
              <p:nvPr/>
            </p:nvSpPr>
            <p:spPr>
              <a:xfrm>
                <a:off x="4813137" y="4752263"/>
                <a:ext cx="3645992" cy="588993"/>
              </a:xfrm>
              <a:prstGeom prst="roundRect">
                <a:avLst>
                  <a:gd name="adj" fmla="val 16628"/>
                </a:avLst>
              </a:prstGeom>
              <a:solidFill>
                <a:srgbClr val="A4D76B"/>
              </a:solidFill>
              <a:ln w="222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982387D-BC17-E762-554C-D01A20D1ACF9}"/>
                </a:ext>
              </a:extLst>
            </p:cNvPr>
            <p:cNvSpPr txBox="1"/>
            <p:nvPr/>
          </p:nvSpPr>
          <p:spPr>
            <a:xfrm>
              <a:off x="5204289" y="4564570"/>
              <a:ext cx="2863685" cy="5983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2000" b="1" i="0" u="none" strike="noStrike" kern="0" cap="none" spc="0" normalizeH="0" baseline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Y 너만을 비춤체" panose="020B0600000101010101" pitchFamily="50" charset="-127"/>
                  <a:ea typeface="Y 너만을 비춤체" panose="020B0600000101010101" pitchFamily="50" charset="-127"/>
                </a:defRPr>
              </a:lvl1pPr>
            </a:lstStyle>
            <a:p>
              <a:r>
                <a:rPr lang="ko-KR" altLang="en-US" sz="2400" spc="-9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책임을 오롯이</a:t>
              </a:r>
              <a:r>
                <a:rPr lang="en-US" altLang="ko-KR" sz="2400" spc="-9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 </a:t>
              </a:r>
              <a:r>
                <a:rPr lang="ko-KR" altLang="en-US" sz="2400" spc="-9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장애를 가진</a:t>
              </a:r>
              <a:br>
                <a:rPr lang="en-US" altLang="ko-KR" sz="2400" spc="-9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</a:br>
              <a:r>
                <a:rPr lang="ko-KR" altLang="en-US" sz="2400" spc="-9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개인에게 떠넘기는 결과를 낳음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B058F82-2603-C5E4-5152-EB1481647AF3}"/>
                </a:ext>
              </a:extLst>
            </p:cNvPr>
            <p:cNvSpPr txBox="1"/>
            <p:nvPr/>
          </p:nvSpPr>
          <p:spPr>
            <a:xfrm>
              <a:off x="5080959" y="5456020"/>
              <a:ext cx="3110349" cy="5983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R="0" lvl="0" indent="0" algn="ctr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kumimoji="0" sz="1600" b="1" i="0" u="none" strike="noStrike" kern="0" cap="none" spc="0" normalizeH="0" baseline="0">
                  <a:ln>
                    <a:solidFill>
                      <a:prstClr val="black">
                        <a:alpha val="0"/>
                      </a:prst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Y 너만을 비춤체" panose="020B0600000101010101" pitchFamily="50" charset="-127"/>
                  <a:ea typeface="Y 너만을 비춤체" panose="020B0600000101010101" pitchFamily="50" charset="-127"/>
                </a:defRPr>
              </a:lvl1pPr>
            </a:lstStyle>
            <a:p>
              <a:r>
                <a:rPr lang="ko-KR" altLang="en-US" sz="2400" spc="-9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우리 사회 구조가 바뀌어야 한다는</a:t>
              </a:r>
              <a:br>
                <a:rPr lang="en-US" altLang="ko-KR" sz="2400" spc="-9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</a:br>
              <a:r>
                <a:rPr lang="ko-KR" altLang="en-US" sz="2400" spc="-9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생각을</a:t>
              </a:r>
              <a:r>
                <a:rPr lang="en-US" altLang="ko-KR" sz="2400" spc="-9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 </a:t>
              </a:r>
              <a:r>
                <a:rPr lang="ko-KR" altLang="en-US" sz="2400" spc="-9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약화시킴  </a:t>
              </a: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73095F06-9B1D-2D2C-4BC4-1E1E408A136C}"/>
                </a:ext>
              </a:extLst>
            </p:cNvPr>
            <p:cNvSpPr/>
            <p:nvPr/>
          </p:nvSpPr>
          <p:spPr>
            <a:xfrm>
              <a:off x="4933417" y="5082777"/>
              <a:ext cx="69057" cy="690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B4D838DC-2378-C06B-99A3-E57542BD1212}"/>
                </a:ext>
              </a:extLst>
            </p:cNvPr>
            <p:cNvSpPr/>
            <p:nvPr/>
          </p:nvSpPr>
          <p:spPr>
            <a:xfrm>
              <a:off x="4933417" y="5419037"/>
              <a:ext cx="69057" cy="690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BE6CDEF6-CD30-FC48-9F1A-D944C1C9568E}"/>
                </a:ext>
              </a:extLst>
            </p:cNvPr>
            <p:cNvSpPr/>
            <p:nvPr/>
          </p:nvSpPr>
          <p:spPr>
            <a:xfrm>
              <a:off x="4967945" y="5119688"/>
              <a:ext cx="0" cy="326231"/>
            </a:xfrm>
            <a:custGeom>
              <a:avLst/>
              <a:gdLst>
                <a:gd name="connsiteX0" fmla="*/ 0 w 0"/>
                <a:gd name="connsiteY0" fmla="*/ 0 h 326231"/>
                <a:gd name="connsiteX1" fmla="*/ 0 w 0"/>
                <a:gd name="connsiteY1" fmla="*/ 326231 h 3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326231">
                  <a:moveTo>
                    <a:pt x="0" y="0"/>
                  </a:moveTo>
                  <a:lnTo>
                    <a:pt x="0" y="326231"/>
                  </a:lnTo>
                </a:path>
              </a:pathLst>
            </a:custGeom>
            <a:no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7C3D6649-9123-D42C-9FA5-E1E61B1A3B6A}"/>
                </a:ext>
              </a:extLst>
            </p:cNvPr>
            <p:cNvSpPr/>
            <p:nvPr/>
          </p:nvSpPr>
          <p:spPr>
            <a:xfrm>
              <a:off x="8286169" y="5082777"/>
              <a:ext cx="69057" cy="690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4726575B-5009-FE9C-A5E1-36133CAA363A}"/>
                </a:ext>
              </a:extLst>
            </p:cNvPr>
            <p:cNvSpPr/>
            <p:nvPr/>
          </p:nvSpPr>
          <p:spPr>
            <a:xfrm>
              <a:off x="8286169" y="5419037"/>
              <a:ext cx="69057" cy="6905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E31A0A1B-6288-3244-1D82-591BD9E1499C}"/>
                </a:ext>
              </a:extLst>
            </p:cNvPr>
            <p:cNvSpPr/>
            <p:nvPr/>
          </p:nvSpPr>
          <p:spPr>
            <a:xfrm>
              <a:off x="8320697" y="5119688"/>
              <a:ext cx="0" cy="326231"/>
            </a:xfrm>
            <a:custGeom>
              <a:avLst/>
              <a:gdLst>
                <a:gd name="connsiteX0" fmla="*/ 0 w 0"/>
                <a:gd name="connsiteY0" fmla="*/ 0 h 326231"/>
                <a:gd name="connsiteX1" fmla="*/ 0 w 0"/>
                <a:gd name="connsiteY1" fmla="*/ 326231 h 3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326231">
                  <a:moveTo>
                    <a:pt x="0" y="0"/>
                  </a:moveTo>
                  <a:lnTo>
                    <a:pt x="0" y="326231"/>
                  </a:lnTo>
                </a:path>
              </a:pathLst>
            </a:custGeom>
            <a:noFill/>
            <a:ln cap="rnd">
              <a:solidFill>
                <a:schemeClr val="tx1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</p:grp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53655411-523E-6A17-7B51-9E3CBC504CD3}"/>
              </a:ext>
            </a:extLst>
          </p:cNvPr>
          <p:cNvSpPr/>
          <p:nvPr/>
        </p:nvSpPr>
        <p:spPr>
          <a:xfrm>
            <a:off x="838107" y="466856"/>
            <a:ext cx="7790915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defTabSz="914363"/>
            <a:r>
              <a:rPr lang="ko-KR" altLang="en-US" sz="4000" b="1" dirty="0">
                <a:ln>
                  <a:solidFill>
                    <a:schemeClr val="accent1">
                      <a:alpha val="0"/>
                    </a:schemeClr>
                  </a:solidFill>
                </a:ln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  <a:cs typeface="함초롬바탕" panose="02030504000101010101" pitchFamily="18" charset="-127"/>
              </a:rPr>
              <a:t>대중매체에서 만나는 장애인의 모습 </a:t>
            </a:r>
          </a:p>
        </p:txBody>
      </p:sp>
    </p:spTree>
    <p:extLst>
      <p:ext uri="{BB962C8B-B14F-4D97-AF65-F5344CB8AC3E}">
        <p14:creationId xmlns:p14="http://schemas.microsoft.com/office/powerpoint/2010/main" val="2137213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F72911-6525-9779-CF2E-BB2E9AE2E3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0347A934-69A5-68D2-5331-8E3054021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032AB6D1-A424-0A8C-D387-DFB17966A6C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D1BBEB73-5538-A8CE-D7B9-0309C9A55C2C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0AF56C68-256F-E779-0853-096FB192185E}"/>
              </a:ext>
            </a:extLst>
          </p:cNvPr>
          <p:cNvGrpSpPr/>
          <p:nvPr/>
        </p:nvGrpSpPr>
        <p:grpSpPr>
          <a:xfrm>
            <a:off x="2130557" y="2919115"/>
            <a:ext cx="10302809" cy="5467487"/>
            <a:chOff x="55983" y="1671982"/>
            <a:chExt cx="9088017" cy="472230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2AA7F34-96DC-4C57-7A99-EE7C25794D3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>
              <a:off x="4652916" y="1733368"/>
              <a:ext cx="4491084" cy="3785887"/>
            </a:xfrm>
            <a:prstGeom prst="rect">
              <a:avLst/>
            </a:prstGeom>
            <a:solidFill>
              <a:srgbClr val="A4D76B">
                <a:alpha val="12000"/>
              </a:srgbClr>
            </a:solidFill>
            <a:ln>
              <a:solidFill>
                <a:srgbClr val="A4D7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8F04AE93-072B-4D5A-A24A-CBB2E1E6DA2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924857" y="1733368"/>
              <a:ext cx="728058" cy="3785887"/>
            </a:xfrm>
            <a:custGeom>
              <a:avLst/>
              <a:gdLst>
                <a:gd name="T0" fmla="*/ 350 w 350"/>
                <a:gd name="T1" fmla="*/ 1507 h 1876"/>
                <a:gd name="T2" fmla="*/ 0 w 350"/>
                <a:gd name="T3" fmla="*/ 1876 h 1876"/>
                <a:gd name="T4" fmla="*/ 0 w 350"/>
                <a:gd name="T5" fmla="*/ 0 h 1876"/>
                <a:gd name="T6" fmla="*/ 350 w 350"/>
                <a:gd name="T7" fmla="*/ 367 h 1876"/>
                <a:gd name="T8" fmla="*/ 350 w 350"/>
                <a:gd name="T9" fmla="*/ 1507 h 1876"/>
                <a:gd name="connsiteX0" fmla="*/ 10000 w 10000"/>
                <a:gd name="connsiteY0" fmla="*/ 9257 h 10000"/>
                <a:gd name="connsiteX1" fmla="*/ 0 w 10000"/>
                <a:gd name="connsiteY1" fmla="*/ 10000 h 10000"/>
                <a:gd name="connsiteX2" fmla="*/ 0 w 10000"/>
                <a:gd name="connsiteY2" fmla="*/ 0 h 10000"/>
                <a:gd name="connsiteX3" fmla="*/ 10000 w 10000"/>
                <a:gd name="connsiteY3" fmla="*/ 1956 h 10000"/>
                <a:gd name="connsiteX4" fmla="*/ 10000 w 10000"/>
                <a:gd name="connsiteY4" fmla="*/ 9257 h 10000"/>
                <a:gd name="connsiteX0" fmla="*/ 10000 w 10000"/>
                <a:gd name="connsiteY0" fmla="*/ 9257 h 10000"/>
                <a:gd name="connsiteX1" fmla="*/ 0 w 10000"/>
                <a:gd name="connsiteY1" fmla="*/ 10000 h 10000"/>
                <a:gd name="connsiteX2" fmla="*/ 0 w 10000"/>
                <a:gd name="connsiteY2" fmla="*/ 0 h 10000"/>
                <a:gd name="connsiteX3" fmla="*/ 10000 w 10000"/>
                <a:gd name="connsiteY3" fmla="*/ 739 h 10000"/>
                <a:gd name="connsiteX4" fmla="*/ 10000 w 10000"/>
                <a:gd name="connsiteY4" fmla="*/ 9257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10000" y="9257"/>
                  </a:moveTo>
                  <a:lnTo>
                    <a:pt x="0" y="10000"/>
                  </a:lnTo>
                  <a:lnTo>
                    <a:pt x="0" y="0"/>
                  </a:lnTo>
                  <a:lnTo>
                    <a:pt x="10000" y="739"/>
                  </a:lnTo>
                  <a:lnTo>
                    <a:pt x="10000" y="9257"/>
                  </a:lnTo>
                  <a:close/>
                </a:path>
              </a:pathLst>
            </a:custGeom>
            <a:solidFill>
              <a:srgbClr val="A4D76B"/>
            </a:solidFill>
            <a:ln>
              <a:solidFill>
                <a:srgbClr val="A4D7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dirty="0"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88679BFF-1DDC-6DEF-4B03-2B3F1A9AC63E}"/>
                </a:ext>
              </a:extLst>
            </p:cNvPr>
            <p:cNvGrpSpPr/>
            <p:nvPr/>
          </p:nvGrpSpPr>
          <p:grpSpPr>
            <a:xfrm rot="5400000">
              <a:off x="1713242" y="908763"/>
              <a:ext cx="498373" cy="2584503"/>
              <a:chOff x="848749" y="1902793"/>
              <a:chExt cx="450615" cy="489613"/>
            </a:xfrm>
          </p:grpSpPr>
          <p:sp>
            <p:nvSpPr>
              <p:cNvPr id="63" name="사다리꼴 62">
                <a:extLst>
                  <a:ext uri="{FF2B5EF4-FFF2-40B4-BE49-F238E27FC236}">
                    <a16:creationId xmlns:a16="http://schemas.microsoft.com/office/drawing/2014/main" id="{BD1FA08E-2DFB-2470-40CE-ED1373FBBE01}"/>
                  </a:ext>
                </a:extLst>
              </p:cNvPr>
              <p:cNvSpPr/>
              <p:nvPr/>
            </p:nvSpPr>
            <p:spPr>
              <a:xfrm rot="16200000">
                <a:off x="632519" y="2119034"/>
                <a:ext cx="489613" cy="57131"/>
              </a:xfrm>
              <a:prstGeom prst="trapezoid">
                <a:avLst>
                  <a:gd name="adj" fmla="val 100783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64" name="사각형: 둥근 위쪽 모서리 63">
                <a:extLst>
                  <a:ext uri="{FF2B5EF4-FFF2-40B4-BE49-F238E27FC236}">
                    <a16:creationId xmlns:a16="http://schemas.microsoft.com/office/drawing/2014/main" id="{657D0DEF-55E6-6800-7DFB-C6612D03E891}"/>
                  </a:ext>
                </a:extLst>
              </p:cNvPr>
              <p:cNvSpPr/>
              <p:nvPr/>
            </p:nvSpPr>
            <p:spPr>
              <a:xfrm rot="5400000">
                <a:off x="841863" y="1921653"/>
                <a:ext cx="464387" cy="450615"/>
              </a:xfrm>
              <a:prstGeom prst="round2SameRect">
                <a:avLst/>
              </a:prstGeom>
              <a:solidFill>
                <a:schemeClr val="bg1">
                  <a:lumMod val="65000"/>
                </a:schemeClr>
              </a:solidFill>
              <a:ln w="222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F3EAD4B0-ECC7-4612-C94E-1958423E4F64}"/>
                </a:ext>
              </a:extLst>
            </p:cNvPr>
            <p:cNvGrpSpPr/>
            <p:nvPr/>
          </p:nvGrpSpPr>
          <p:grpSpPr>
            <a:xfrm rot="5400000">
              <a:off x="6649612" y="628577"/>
              <a:ext cx="497694" cy="2584503"/>
              <a:chOff x="848761" y="1902793"/>
              <a:chExt cx="450001" cy="489613"/>
            </a:xfrm>
          </p:grpSpPr>
          <p:sp>
            <p:nvSpPr>
              <p:cNvPr id="61" name="사다리꼴 60">
                <a:extLst>
                  <a:ext uri="{FF2B5EF4-FFF2-40B4-BE49-F238E27FC236}">
                    <a16:creationId xmlns:a16="http://schemas.microsoft.com/office/drawing/2014/main" id="{266C5901-171B-5528-B41B-E0A81FF4A032}"/>
                  </a:ext>
                </a:extLst>
              </p:cNvPr>
              <p:cNvSpPr/>
              <p:nvPr/>
            </p:nvSpPr>
            <p:spPr>
              <a:xfrm rot="16200000">
                <a:off x="632520" y="2119034"/>
                <a:ext cx="489613" cy="57131"/>
              </a:xfrm>
              <a:prstGeom prst="trapezoid">
                <a:avLst>
                  <a:gd name="adj" fmla="val 100783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62" name="사각형: 둥근 위쪽 모서리 61">
                <a:extLst>
                  <a:ext uri="{FF2B5EF4-FFF2-40B4-BE49-F238E27FC236}">
                    <a16:creationId xmlns:a16="http://schemas.microsoft.com/office/drawing/2014/main" id="{3809BE2B-4781-B2D6-8059-7DB340001E00}"/>
                  </a:ext>
                </a:extLst>
              </p:cNvPr>
              <p:cNvSpPr/>
              <p:nvPr/>
            </p:nvSpPr>
            <p:spPr>
              <a:xfrm rot="5400000">
                <a:off x="841568" y="1921961"/>
                <a:ext cx="464387" cy="450000"/>
              </a:xfrm>
              <a:prstGeom prst="round2SameRect">
                <a:avLst/>
              </a:prstGeom>
              <a:solidFill>
                <a:srgbClr val="A4D76B"/>
              </a:solidFill>
              <a:ln w="22225">
                <a:solidFill>
                  <a:srgbClr val="A4D76B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2A3556B-31C4-4BC6-4419-18C6A76AFB9E}"/>
                </a:ext>
              </a:extLst>
            </p:cNvPr>
            <p:cNvSpPr txBox="1"/>
            <p:nvPr/>
          </p:nvSpPr>
          <p:spPr>
            <a:xfrm>
              <a:off x="1139387" y="1987945"/>
              <a:ext cx="1749029" cy="3987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1" i="0" u="none" strike="noStrike" kern="0" cap="none" spc="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의료적 관점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A3B9DBE-4B30-A877-83A6-320970FEC39B}"/>
                </a:ext>
              </a:extLst>
            </p:cNvPr>
            <p:cNvSpPr txBox="1"/>
            <p:nvPr/>
          </p:nvSpPr>
          <p:spPr>
            <a:xfrm>
              <a:off x="6117961" y="1770375"/>
              <a:ext cx="1759158" cy="3987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1" i="0" u="none" strike="noStrike" kern="0" cap="none" spc="0" normalizeH="0" baseline="0" noProof="0" dirty="0">
                  <a:ln>
                    <a:solidFill>
                      <a:prstClr val="black">
                        <a:alpha val="0"/>
                      </a:prstClr>
                    </a:solidFill>
                  </a:ln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사회적 관점</a:t>
              </a:r>
            </a:p>
          </p:txBody>
        </p:sp>
        <p:grpSp>
          <p:nvGrpSpPr>
            <p:cNvPr id="13" name="그룹 12">
              <a:extLst>
                <a:ext uri="{FF2B5EF4-FFF2-40B4-BE49-F238E27FC236}">
                  <a16:creationId xmlns:a16="http://schemas.microsoft.com/office/drawing/2014/main" id="{E1B87E7D-2DF7-D158-CA67-09904EE9931F}"/>
                </a:ext>
              </a:extLst>
            </p:cNvPr>
            <p:cNvGrpSpPr/>
            <p:nvPr/>
          </p:nvGrpSpPr>
          <p:grpSpPr>
            <a:xfrm>
              <a:off x="3694388" y="2956809"/>
              <a:ext cx="1240440" cy="1240440"/>
              <a:chOff x="3778486" y="3032939"/>
              <a:chExt cx="1121572" cy="1121572"/>
            </a:xfrm>
          </p:grpSpPr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DE182BC9-56A8-EF7B-FE79-84510588C8C2}"/>
                  </a:ext>
                </a:extLst>
              </p:cNvPr>
              <p:cNvSpPr/>
              <p:nvPr/>
            </p:nvSpPr>
            <p:spPr>
              <a:xfrm>
                <a:off x="3778486" y="3032939"/>
                <a:ext cx="1121572" cy="1121572"/>
              </a:xfrm>
              <a:prstGeom prst="ellipse">
                <a:avLst/>
              </a:prstGeom>
              <a:solidFill>
                <a:srgbClr val="A4D76B">
                  <a:alpha val="64000"/>
                </a:srgbClr>
              </a:solidFill>
              <a:ln w="28575" cap="rnd">
                <a:solidFill>
                  <a:schemeClr val="accent2"/>
                </a:solidFill>
                <a:prstDash val="dash"/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40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4B2E2B3A-9039-BAFF-6B86-6A3BB444412E}"/>
                  </a:ext>
                </a:extLst>
              </p:cNvPr>
              <p:cNvSpPr txBox="1"/>
              <p:nvPr/>
            </p:nvSpPr>
            <p:spPr>
              <a:xfrm>
                <a:off x="3902932" y="3350975"/>
                <a:ext cx="826164" cy="64895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  <a:scene3d>
                  <a:camera prst="orthographicFront"/>
                  <a:lightRig rig="threePt" dir="t"/>
                </a:scene3d>
                <a:sp3d contourW="44450">
                  <a:bevelT w="0" h="63500"/>
                  <a:contourClr>
                    <a:schemeClr val="accent2"/>
                  </a:contourClr>
                </a:sp3d>
              </a:bodyPr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400" b="1" i="0" u="none" strike="noStrike" kern="0" cap="none" spc="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관점의</a:t>
                </a:r>
                <a:br>
                  <a:rPr kumimoji="0" lang="en-US" altLang="ko-KR" sz="2400" b="1" i="0" u="none" strike="noStrike" kern="0" cap="none" spc="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kumimoji="0" lang="ko-KR" altLang="en-US" sz="2400" b="1" i="0" u="none" strike="noStrike" kern="0" cap="none" spc="0" normalizeH="0" baseline="0" noProof="0" dirty="0">
                    <a:ln>
                      <a:solidFill>
                        <a:prstClr val="black">
                          <a:alpha val="0"/>
                        </a:prstClr>
                      </a:solidFill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변화</a:t>
                </a:r>
              </a:p>
            </p:txBody>
          </p:sp>
        </p:grp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A1CAD5C2-41CE-59CD-AB13-4F18AD41C6FC}"/>
                </a:ext>
              </a:extLst>
            </p:cNvPr>
            <p:cNvCxnSpPr>
              <a:cxnSpLocks/>
            </p:cNvCxnSpPr>
            <p:nvPr/>
          </p:nvCxnSpPr>
          <p:spPr>
            <a:xfrm>
              <a:off x="310640" y="3679751"/>
              <a:ext cx="3192368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D8EDBED7-27E9-AA0A-6B06-1D4347D68325}"/>
                </a:ext>
              </a:extLst>
            </p:cNvPr>
            <p:cNvGrpSpPr/>
            <p:nvPr/>
          </p:nvGrpSpPr>
          <p:grpSpPr>
            <a:xfrm>
              <a:off x="355948" y="3117775"/>
              <a:ext cx="3120381" cy="505075"/>
              <a:chOff x="733825" y="2823115"/>
              <a:chExt cx="2821364" cy="456674"/>
            </a:xfrm>
          </p:grpSpPr>
          <p:grpSp>
            <p:nvGrpSpPr>
              <p:cNvPr id="55" name="그룹 54">
                <a:extLst>
                  <a:ext uri="{FF2B5EF4-FFF2-40B4-BE49-F238E27FC236}">
                    <a16:creationId xmlns:a16="http://schemas.microsoft.com/office/drawing/2014/main" id="{91B3A53D-0EF8-09D9-8967-5C79EE790073}"/>
                  </a:ext>
                </a:extLst>
              </p:cNvPr>
              <p:cNvGrpSpPr/>
              <p:nvPr/>
            </p:nvGrpSpPr>
            <p:grpSpPr>
              <a:xfrm>
                <a:off x="733825" y="2851464"/>
                <a:ext cx="213475" cy="200103"/>
                <a:chOff x="-18688472" y="7436003"/>
                <a:chExt cx="5461417" cy="5119312"/>
              </a:xfrm>
            </p:grpSpPr>
            <p:sp>
              <p:nvSpPr>
                <p:cNvPr id="57" name="자유형: 도형 56">
                  <a:extLst>
                    <a:ext uri="{FF2B5EF4-FFF2-40B4-BE49-F238E27FC236}">
                      <a16:creationId xmlns:a16="http://schemas.microsoft.com/office/drawing/2014/main" id="{12C6C87E-3902-682B-4008-E16EFFE20B52}"/>
                    </a:ext>
                  </a:extLst>
                </p:cNvPr>
                <p:cNvSpPr/>
                <p:nvPr/>
              </p:nvSpPr>
              <p:spPr>
                <a:xfrm>
                  <a:off x="-17824560" y="7436003"/>
                  <a:ext cx="4597505" cy="3831320"/>
                </a:xfrm>
                <a:custGeom>
                  <a:avLst/>
                  <a:gdLst>
                    <a:gd name="connsiteX0" fmla="*/ 3831182 w 4597505"/>
                    <a:gd name="connsiteY0" fmla="*/ 0 h 3831320"/>
                    <a:gd name="connsiteX1" fmla="*/ 4597505 w 4597505"/>
                    <a:gd name="connsiteY1" fmla="*/ 766284 h 3831320"/>
                    <a:gd name="connsiteX2" fmla="*/ 1532566 w 4597505"/>
                    <a:gd name="connsiteY2" fmla="*/ 3831320 h 3831320"/>
                    <a:gd name="connsiteX3" fmla="*/ 0 w 4597505"/>
                    <a:gd name="connsiteY3" fmla="*/ 2298753 h 3831320"/>
                    <a:gd name="connsiteX4" fmla="*/ 766284 w 4597505"/>
                    <a:gd name="connsiteY4" fmla="*/ 1532547 h 3831320"/>
                    <a:gd name="connsiteX5" fmla="*/ 1532605 w 4597505"/>
                    <a:gd name="connsiteY5" fmla="*/ 2298753 h 3831320"/>
                    <a:gd name="connsiteX6" fmla="*/ 3831211 w 4597505"/>
                    <a:gd name="connsiteY6" fmla="*/ 49 h 3831320"/>
                    <a:gd name="connsiteX7" fmla="*/ 3831182 w 4597505"/>
                    <a:gd name="connsiteY7" fmla="*/ 0 h 38313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597505" h="3831320">
                      <a:moveTo>
                        <a:pt x="3831182" y="0"/>
                      </a:moveTo>
                      <a:lnTo>
                        <a:pt x="4597505" y="766284"/>
                      </a:lnTo>
                      <a:lnTo>
                        <a:pt x="1532566" y="3831320"/>
                      </a:lnTo>
                      <a:lnTo>
                        <a:pt x="0" y="2298753"/>
                      </a:lnTo>
                      <a:lnTo>
                        <a:pt x="766284" y="1532547"/>
                      </a:lnTo>
                      <a:lnTo>
                        <a:pt x="1532605" y="2298753"/>
                      </a:lnTo>
                      <a:lnTo>
                        <a:pt x="3831211" y="49"/>
                      </a:lnTo>
                      <a:lnTo>
                        <a:pt x="3831182" y="0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 w="222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58" name="자유형: 도형 57">
                  <a:extLst>
                    <a:ext uri="{FF2B5EF4-FFF2-40B4-BE49-F238E27FC236}">
                      <a16:creationId xmlns:a16="http://schemas.microsoft.com/office/drawing/2014/main" id="{B5825291-1ED2-651E-1BF9-342A1EB2DC47}"/>
                    </a:ext>
                  </a:extLst>
                </p:cNvPr>
                <p:cNvSpPr/>
                <p:nvPr/>
              </p:nvSpPr>
              <p:spPr>
                <a:xfrm>
                  <a:off x="-18688472" y="7580384"/>
                  <a:ext cx="4974988" cy="4974931"/>
                </a:xfrm>
                <a:custGeom>
                  <a:avLst/>
                  <a:gdLst>
                    <a:gd name="connsiteX0" fmla="*/ 552812 w 4974988"/>
                    <a:gd name="connsiteY0" fmla="*/ 0 h 4974931"/>
                    <a:gd name="connsiteX1" fmla="*/ 3316587 w 4974988"/>
                    <a:gd name="connsiteY1" fmla="*/ 0 h 4974931"/>
                    <a:gd name="connsiteX2" fmla="*/ 3316587 w 4974988"/>
                    <a:gd name="connsiteY2" fmla="*/ 552736 h 4974931"/>
                    <a:gd name="connsiteX3" fmla="*/ 552812 w 4974988"/>
                    <a:gd name="connsiteY3" fmla="*/ 552736 h 4974931"/>
                    <a:gd name="connsiteX4" fmla="*/ 552812 w 4974988"/>
                    <a:gd name="connsiteY4" fmla="*/ 4422117 h 4974931"/>
                    <a:gd name="connsiteX5" fmla="*/ 4422292 w 4974988"/>
                    <a:gd name="connsiteY5" fmla="*/ 4422117 h 4974931"/>
                    <a:gd name="connsiteX6" fmla="*/ 4422292 w 4974988"/>
                    <a:gd name="connsiteY6" fmla="*/ 2211000 h 4974931"/>
                    <a:gd name="connsiteX7" fmla="*/ 4974988 w 4974988"/>
                    <a:gd name="connsiteY7" fmla="*/ 2211000 h 4974931"/>
                    <a:gd name="connsiteX8" fmla="*/ 4974988 w 4974988"/>
                    <a:gd name="connsiteY8" fmla="*/ 4422117 h 4974931"/>
                    <a:gd name="connsiteX9" fmla="*/ 4422292 w 4974988"/>
                    <a:gd name="connsiteY9" fmla="*/ 4974931 h 4974931"/>
                    <a:gd name="connsiteX10" fmla="*/ 552812 w 4974988"/>
                    <a:gd name="connsiteY10" fmla="*/ 4974931 h 4974931"/>
                    <a:gd name="connsiteX11" fmla="*/ 0 w 4974988"/>
                    <a:gd name="connsiteY11" fmla="*/ 4422117 h 4974931"/>
                    <a:gd name="connsiteX12" fmla="*/ 0 w 4974988"/>
                    <a:gd name="connsiteY12" fmla="*/ 552736 h 4974931"/>
                    <a:gd name="connsiteX13" fmla="*/ 552812 w 4974988"/>
                    <a:gd name="connsiteY13" fmla="*/ 0 h 4974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974988" h="4974931">
                      <a:moveTo>
                        <a:pt x="552812" y="0"/>
                      </a:moveTo>
                      <a:lnTo>
                        <a:pt x="3316587" y="0"/>
                      </a:lnTo>
                      <a:lnTo>
                        <a:pt x="3316587" y="552736"/>
                      </a:lnTo>
                      <a:lnTo>
                        <a:pt x="552812" y="552736"/>
                      </a:lnTo>
                      <a:lnTo>
                        <a:pt x="552812" y="4422117"/>
                      </a:lnTo>
                      <a:lnTo>
                        <a:pt x="4422292" y="4422117"/>
                      </a:lnTo>
                      <a:lnTo>
                        <a:pt x="4422292" y="2211000"/>
                      </a:lnTo>
                      <a:lnTo>
                        <a:pt x="4974988" y="2211000"/>
                      </a:lnTo>
                      <a:lnTo>
                        <a:pt x="4974988" y="4422117"/>
                      </a:lnTo>
                      <a:cubicBezTo>
                        <a:pt x="4974988" y="4726103"/>
                        <a:pt x="4726268" y="4974931"/>
                        <a:pt x="4422292" y="4974931"/>
                      </a:cubicBezTo>
                      <a:lnTo>
                        <a:pt x="552812" y="4974931"/>
                      </a:lnTo>
                      <a:cubicBezTo>
                        <a:pt x="248828" y="4974931"/>
                        <a:pt x="0" y="4726094"/>
                        <a:pt x="0" y="4422117"/>
                      </a:cubicBezTo>
                      <a:lnTo>
                        <a:pt x="0" y="552736"/>
                      </a:lnTo>
                      <a:cubicBezTo>
                        <a:pt x="0" y="248760"/>
                        <a:pt x="248836" y="0"/>
                        <a:pt x="552812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979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A813C0D8-2F43-9226-558A-65D14CD084DA}"/>
                  </a:ext>
                </a:extLst>
              </p:cNvPr>
              <p:cNvSpPr txBox="1"/>
              <p:nvPr/>
            </p:nvSpPr>
            <p:spPr bwMode="auto">
              <a:xfrm>
                <a:off x="981322" y="2823115"/>
                <a:ext cx="2573867" cy="4566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 marR="0" lvl="0" indent="0" fontAlgn="auto">
                  <a:lnSpc>
                    <a:spcPct val="100000"/>
                  </a:lnSpc>
                  <a:spcBef>
                    <a:spcPts val="2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1200" b="0" i="0" u="none" strike="noStrike" cap="none" spc="0" normalizeH="0" baseline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/>
                    <a:uLnTx/>
                    <a:uFillTx/>
                    <a:latin typeface="Y 너만을 비춤체" panose="020B0600000101010101" pitchFamily="50" charset="-127"/>
                    <a:ea typeface="Y 너만을 비춤체" panose="020B0600000101010101" pitchFamily="50" charset="-127"/>
                  </a:defRPr>
                </a:lvl1pPr>
              </a:lstStyle>
              <a:p>
                <a:r>
                  <a:rPr lang="ko-KR" altLang="en-US" sz="16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당신은 자신에게 어떤 문제가 있는지</a:t>
                </a:r>
                <a:br>
                  <a:rPr lang="en-US" altLang="ko-KR" sz="16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lang="ko-KR" altLang="en-US" sz="16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말해줄 수 있습니까</a:t>
                </a:r>
                <a:r>
                  <a:rPr lang="en-US" altLang="ko-KR" sz="16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?</a:t>
                </a:r>
              </a:p>
            </p:txBody>
          </p:sp>
        </p:grp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AB7177E2-2349-4182-6755-78752A03EAEE}"/>
                </a:ext>
              </a:extLst>
            </p:cNvPr>
            <p:cNvSpPr/>
            <p:nvPr/>
          </p:nvSpPr>
          <p:spPr>
            <a:xfrm>
              <a:off x="1149257" y="2625467"/>
              <a:ext cx="1626340" cy="31703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200"/>
                </a:spcBef>
                <a:defRPr/>
              </a:pPr>
              <a:r>
                <a:rPr lang="ko-KR" altLang="en-US" sz="2000" b="1" dirty="0">
                  <a:ln>
                    <a:solidFill>
                      <a:srgbClr val="FB8D33">
                        <a:alpha val="0"/>
                      </a:srgbClr>
                    </a:solidFill>
                  </a:ln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개인</a:t>
              </a:r>
              <a:r>
                <a:rPr lang="ko-KR" altLang="en-US" dirty="0">
                  <a:ln>
                    <a:solidFill>
                      <a:srgbClr val="FB8D33">
                        <a:alpha val="0"/>
                      </a:srgbClr>
                    </a:solidFill>
                  </a:ln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의 책임</a:t>
              </a:r>
              <a:endParaRPr lang="ko-KR" altLang="en-US" sz="2000" dirty="0">
                <a:ln>
                  <a:solidFill>
                    <a:srgbClr val="FB8D33">
                      <a:alpha val="0"/>
                    </a:srgbClr>
                  </a:solidFill>
                </a:ln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ACBCE8B4-6378-FBFC-28E5-5219E4B85ACA}"/>
                </a:ext>
              </a:extLst>
            </p:cNvPr>
            <p:cNvSpPr/>
            <p:nvPr/>
          </p:nvSpPr>
          <p:spPr>
            <a:xfrm>
              <a:off x="6085288" y="2339827"/>
              <a:ext cx="1626340" cy="31703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rgbClr val="A4D7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Bef>
                  <a:spcPts val="200"/>
                </a:spcBef>
                <a:defRPr/>
              </a:pPr>
              <a:r>
                <a:rPr lang="ko-KR" altLang="en-US" sz="2000" b="1" dirty="0">
                  <a:ln>
                    <a:solidFill>
                      <a:schemeClr val="accent2"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환경적</a:t>
              </a:r>
              <a:r>
                <a:rPr lang="ko-KR" altLang="en-US" dirty="0">
                  <a:ln>
                    <a:solidFill>
                      <a:schemeClr val="accent2"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 책임</a:t>
              </a:r>
              <a:endParaRPr lang="ko-KR" altLang="en-US" sz="2000" dirty="0">
                <a:ln>
                  <a:solidFill>
                    <a:schemeClr val="accent2">
                      <a:alpha val="0"/>
                    </a:schemeClr>
                  </a:solidFill>
                </a:ln>
                <a:solidFill>
                  <a:schemeClr val="tx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8CFC075C-244C-21EE-FA40-19EC99DCBEDA}"/>
                </a:ext>
              </a:extLst>
            </p:cNvPr>
            <p:cNvGrpSpPr/>
            <p:nvPr/>
          </p:nvGrpSpPr>
          <p:grpSpPr>
            <a:xfrm>
              <a:off x="355948" y="3826404"/>
              <a:ext cx="3287234" cy="505075"/>
              <a:chOff x="733825" y="2823115"/>
              <a:chExt cx="2972227" cy="456674"/>
            </a:xfrm>
          </p:grpSpPr>
          <p:grpSp>
            <p:nvGrpSpPr>
              <p:cNvPr id="51" name="그룹 50">
                <a:extLst>
                  <a:ext uri="{FF2B5EF4-FFF2-40B4-BE49-F238E27FC236}">
                    <a16:creationId xmlns:a16="http://schemas.microsoft.com/office/drawing/2014/main" id="{1028A519-31B4-425D-F955-6389A1CB358B}"/>
                  </a:ext>
                </a:extLst>
              </p:cNvPr>
              <p:cNvGrpSpPr/>
              <p:nvPr/>
            </p:nvGrpSpPr>
            <p:grpSpPr>
              <a:xfrm>
                <a:off x="733825" y="2851464"/>
                <a:ext cx="213475" cy="200103"/>
                <a:chOff x="-18688472" y="7436003"/>
                <a:chExt cx="5461417" cy="5119312"/>
              </a:xfrm>
            </p:grpSpPr>
            <p:sp>
              <p:nvSpPr>
                <p:cNvPr id="53" name="자유형: 도형 52">
                  <a:extLst>
                    <a:ext uri="{FF2B5EF4-FFF2-40B4-BE49-F238E27FC236}">
                      <a16:creationId xmlns:a16="http://schemas.microsoft.com/office/drawing/2014/main" id="{A9306634-7154-A2BC-0046-0E12E8A7F4E9}"/>
                    </a:ext>
                  </a:extLst>
                </p:cNvPr>
                <p:cNvSpPr/>
                <p:nvPr/>
              </p:nvSpPr>
              <p:spPr>
                <a:xfrm>
                  <a:off x="-17824560" y="7436003"/>
                  <a:ext cx="4597505" cy="3831320"/>
                </a:xfrm>
                <a:custGeom>
                  <a:avLst/>
                  <a:gdLst>
                    <a:gd name="connsiteX0" fmla="*/ 3831182 w 4597505"/>
                    <a:gd name="connsiteY0" fmla="*/ 0 h 3831320"/>
                    <a:gd name="connsiteX1" fmla="*/ 4597505 w 4597505"/>
                    <a:gd name="connsiteY1" fmla="*/ 766284 h 3831320"/>
                    <a:gd name="connsiteX2" fmla="*/ 1532566 w 4597505"/>
                    <a:gd name="connsiteY2" fmla="*/ 3831320 h 3831320"/>
                    <a:gd name="connsiteX3" fmla="*/ 0 w 4597505"/>
                    <a:gd name="connsiteY3" fmla="*/ 2298753 h 3831320"/>
                    <a:gd name="connsiteX4" fmla="*/ 766284 w 4597505"/>
                    <a:gd name="connsiteY4" fmla="*/ 1532547 h 3831320"/>
                    <a:gd name="connsiteX5" fmla="*/ 1532605 w 4597505"/>
                    <a:gd name="connsiteY5" fmla="*/ 2298753 h 3831320"/>
                    <a:gd name="connsiteX6" fmla="*/ 3831211 w 4597505"/>
                    <a:gd name="connsiteY6" fmla="*/ 49 h 3831320"/>
                    <a:gd name="connsiteX7" fmla="*/ 3831182 w 4597505"/>
                    <a:gd name="connsiteY7" fmla="*/ 0 h 38313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597505" h="3831320">
                      <a:moveTo>
                        <a:pt x="3831182" y="0"/>
                      </a:moveTo>
                      <a:lnTo>
                        <a:pt x="4597505" y="766284"/>
                      </a:lnTo>
                      <a:lnTo>
                        <a:pt x="1532566" y="3831320"/>
                      </a:lnTo>
                      <a:lnTo>
                        <a:pt x="0" y="2298753"/>
                      </a:lnTo>
                      <a:lnTo>
                        <a:pt x="766284" y="1532547"/>
                      </a:lnTo>
                      <a:lnTo>
                        <a:pt x="1532605" y="2298753"/>
                      </a:lnTo>
                      <a:lnTo>
                        <a:pt x="3831211" y="49"/>
                      </a:lnTo>
                      <a:lnTo>
                        <a:pt x="3831182" y="0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 w="222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4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54" name="자유형: 도형 53">
                  <a:extLst>
                    <a:ext uri="{FF2B5EF4-FFF2-40B4-BE49-F238E27FC236}">
                      <a16:creationId xmlns:a16="http://schemas.microsoft.com/office/drawing/2014/main" id="{D5CBF8B4-6694-C760-5056-1E789FD28F00}"/>
                    </a:ext>
                  </a:extLst>
                </p:cNvPr>
                <p:cNvSpPr/>
                <p:nvPr/>
              </p:nvSpPr>
              <p:spPr>
                <a:xfrm>
                  <a:off x="-18688472" y="7580384"/>
                  <a:ext cx="4974988" cy="4974931"/>
                </a:xfrm>
                <a:custGeom>
                  <a:avLst/>
                  <a:gdLst>
                    <a:gd name="connsiteX0" fmla="*/ 552812 w 4974988"/>
                    <a:gd name="connsiteY0" fmla="*/ 0 h 4974931"/>
                    <a:gd name="connsiteX1" fmla="*/ 3316587 w 4974988"/>
                    <a:gd name="connsiteY1" fmla="*/ 0 h 4974931"/>
                    <a:gd name="connsiteX2" fmla="*/ 3316587 w 4974988"/>
                    <a:gd name="connsiteY2" fmla="*/ 552736 h 4974931"/>
                    <a:gd name="connsiteX3" fmla="*/ 552812 w 4974988"/>
                    <a:gd name="connsiteY3" fmla="*/ 552736 h 4974931"/>
                    <a:gd name="connsiteX4" fmla="*/ 552812 w 4974988"/>
                    <a:gd name="connsiteY4" fmla="*/ 4422117 h 4974931"/>
                    <a:gd name="connsiteX5" fmla="*/ 4422292 w 4974988"/>
                    <a:gd name="connsiteY5" fmla="*/ 4422117 h 4974931"/>
                    <a:gd name="connsiteX6" fmla="*/ 4422292 w 4974988"/>
                    <a:gd name="connsiteY6" fmla="*/ 2211000 h 4974931"/>
                    <a:gd name="connsiteX7" fmla="*/ 4974988 w 4974988"/>
                    <a:gd name="connsiteY7" fmla="*/ 2211000 h 4974931"/>
                    <a:gd name="connsiteX8" fmla="*/ 4974988 w 4974988"/>
                    <a:gd name="connsiteY8" fmla="*/ 4422117 h 4974931"/>
                    <a:gd name="connsiteX9" fmla="*/ 4422292 w 4974988"/>
                    <a:gd name="connsiteY9" fmla="*/ 4974931 h 4974931"/>
                    <a:gd name="connsiteX10" fmla="*/ 552812 w 4974988"/>
                    <a:gd name="connsiteY10" fmla="*/ 4974931 h 4974931"/>
                    <a:gd name="connsiteX11" fmla="*/ 0 w 4974988"/>
                    <a:gd name="connsiteY11" fmla="*/ 4422117 h 4974931"/>
                    <a:gd name="connsiteX12" fmla="*/ 0 w 4974988"/>
                    <a:gd name="connsiteY12" fmla="*/ 552736 h 4974931"/>
                    <a:gd name="connsiteX13" fmla="*/ 552812 w 4974988"/>
                    <a:gd name="connsiteY13" fmla="*/ 0 h 4974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974988" h="4974931">
                      <a:moveTo>
                        <a:pt x="552812" y="0"/>
                      </a:moveTo>
                      <a:lnTo>
                        <a:pt x="3316587" y="0"/>
                      </a:lnTo>
                      <a:lnTo>
                        <a:pt x="3316587" y="552736"/>
                      </a:lnTo>
                      <a:lnTo>
                        <a:pt x="552812" y="552736"/>
                      </a:lnTo>
                      <a:lnTo>
                        <a:pt x="552812" y="4422117"/>
                      </a:lnTo>
                      <a:lnTo>
                        <a:pt x="4422292" y="4422117"/>
                      </a:lnTo>
                      <a:lnTo>
                        <a:pt x="4422292" y="2211000"/>
                      </a:lnTo>
                      <a:lnTo>
                        <a:pt x="4974988" y="2211000"/>
                      </a:lnTo>
                      <a:lnTo>
                        <a:pt x="4974988" y="4422117"/>
                      </a:lnTo>
                      <a:cubicBezTo>
                        <a:pt x="4974988" y="4726103"/>
                        <a:pt x="4726268" y="4974931"/>
                        <a:pt x="4422292" y="4974931"/>
                      </a:cubicBezTo>
                      <a:lnTo>
                        <a:pt x="552812" y="4974931"/>
                      </a:lnTo>
                      <a:cubicBezTo>
                        <a:pt x="248828" y="4974931"/>
                        <a:pt x="0" y="4726094"/>
                        <a:pt x="0" y="4422117"/>
                      </a:cubicBezTo>
                      <a:lnTo>
                        <a:pt x="0" y="552736"/>
                      </a:lnTo>
                      <a:cubicBezTo>
                        <a:pt x="0" y="248760"/>
                        <a:pt x="248836" y="0"/>
                        <a:pt x="552812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979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DA3B6944-0B2D-DA2F-5D76-5831BF89CACC}"/>
                  </a:ext>
                </a:extLst>
              </p:cNvPr>
              <p:cNvSpPr txBox="1"/>
              <p:nvPr/>
            </p:nvSpPr>
            <p:spPr bwMode="auto">
              <a:xfrm>
                <a:off x="981322" y="2823115"/>
                <a:ext cx="2724730" cy="4566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 marR="0" lvl="0" indent="0" fontAlgn="auto">
                  <a:lnSpc>
                    <a:spcPct val="100000"/>
                  </a:lnSpc>
                  <a:spcBef>
                    <a:spcPts val="2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1200" b="0" i="0" u="none" strike="noStrike" cap="none" spc="0" normalizeH="0" baseline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/>
                    <a:uLnTx/>
                    <a:uFillTx/>
                    <a:latin typeface="Y 너만을 비춤체" panose="020B0600000101010101" pitchFamily="50" charset="-127"/>
                    <a:ea typeface="Y 너만을 비춤체" panose="020B0600000101010101" pitchFamily="50" charset="-127"/>
                  </a:defRPr>
                </a:lvl1pPr>
              </a:lstStyle>
              <a:p>
                <a:r>
                  <a:rPr lang="ko-KR" altLang="en-US" sz="16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청각상의 문제 때문에 </a:t>
                </a:r>
                <a:r>
                  <a:rPr lang="ko-KR" altLang="en-US" sz="160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당신은 사람들과</a:t>
                </a:r>
                <a:br>
                  <a:rPr lang="en-US" altLang="ko-KR" sz="16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lang="ko-KR" altLang="en-US" sz="16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의사소통 하는 데 </a:t>
                </a:r>
                <a:r>
                  <a:rPr lang="ko-KR" altLang="en-US" sz="160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어려움이 있습니까</a:t>
                </a:r>
                <a:r>
                  <a:rPr lang="en-US" altLang="ko-KR" sz="160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?</a:t>
                </a:r>
                <a:endParaRPr lang="en-US" altLang="ko-KR" sz="160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C7007C9C-CA16-BEE1-8414-B090DEA09A4F}"/>
                </a:ext>
              </a:extLst>
            </p:cNvPr>
            <p:cNvGrpSpPr/>
            <p:nvPr/>
          </p:nvGrpSpPr>
          <p:grpSpPr>
            <a:xfrm>
              <a:off x="355948" y="4535035"/>
              <a:ext cx="3544579" cy="505075"/>
              <a:chOff x="733825" y="2823115"/>
              <a:chExt cx="3204910" cy="456674"/>
            </a:xfrm>
          </p:grpSpPr>
          <p:grpSp>
            <p:nvGrpSpPr>
              <p:cNvPr id="47" name="그룹 46">
                <a:extLst>
                  <a:ext uri="{FF2B5EF4-FFF2-40B4-BE49-F238E27FC236}">
                    <a16:creationId xmlns:a16="http://schemas.microsoft.com/office/drawing/2014/main" id="{A6F74BDA-168F-666A-945F-A40558851537}"/>
                  </a:ext>
                </a:extLst>
              </p:cNvPr>
              <p:cNvGrpSpPr/>
              <p:nvPr/>
            </p:nvGrpSpPr>
            <p:grpSpPr>
              <a:xfrm>
                <a:off x="733825" y="2851464"/>
                <a:ext cx="213475" cy="200103"/>
                <a:chOff x="-18688472" y="7436003"/>
                <a:chExt cx="5461417" cy="5119312"/>
              </a:xfrm>
            </p:grpSpPr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A91C3095-CD48-9890-A4F6-F3A594ACFE92}"/>
                    </a:ext>
                  </a:extLst>
                </p:cNvPr>
                <p:cNvSpPr/>
                <p:nvPr/>
              </p:nvSpPr>
              <p:spPr>
                <a:xfrm>
                  <a:off x="-17824560" y="7436003"/>
                  <a:ext cx="4597505" cy="3831320"/>
                </a:xfrm>
                <a:custGeom>
                  <a:avLst/>
                  <a:gdLst>
                    <a:gd name="connsiteX0" fmla="*/ 3831182 w 4597505"/>
                    <a:gd name="connsiteY0" fmla="*/ 0 h 3831320"/>
                    <a:gd name="connsiteX1" fmla="*/ 4597505 w 4597505"/>
                    <a:gd name="connsiteY1" fmla="*/ 766284 h 3831320"/>
                    <a:gd name="connsiteX2" fmla="*/ 1532566 w 4597505"/>
                    <a:gd name="connsiteY2" fmla="*/ 3831320 h 3831320"/>
                    <a:gd name="connsiteX3" fmla="*/ 0 w 4597505"/>
                    <a:gd name="connsiteY3" fmla="*/ 2298753 h 3831320"/>
                    <a:gd name="connsiteX4" fmla="*/ 766284 w 4597505"/>
                    <a:gd name="connsiteY4" fmla="*/ 1532547 h 3831320"/>
                    <a:gd name="connsiteX5" fmla="*/ 1532605 w 4597505"/>
                    <a:gd name="connsiteY5" fmla="*/ 2298753 h 3831320"/>
                    <a:gd name="connsiteX6" fmla="*/ 3831211 w 4597505"/>
                    <a:gd name="connsiteY6" fmla="*/ 49 h 3831320"/>
                    <a:gd name="connsiteX7" fmla="*/ 3831182 w 4597505"/>
                    <a:gd name="connsiteY7" fmla="*/ 0 h 38313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597505" h="3831320">
                      <a:moveTo>
                        <a:pt x="3831182" y="0"/>
                      </a:moveTo>
                      <a:lnTo>
                        <a:pt x="4597505" y="766284"/>
                      </a:lnTo>
                      <a:lnTo>
                        <a:pt x="1532566" y="3831320"/>
                      </a:lnTo>
                      <a:lnTo>
                        <a:pt x="0" y="2298753"/>
                      </a:lnTo>
                      <a:lnTo>
                        <a:pt x="766284" y="1532547"/>
                      </a:lnTo>
                      <a:lnTo>
                        <a:pt x="1532605" y="2298753"/>
                      </a:lnTo>
                      <a:lnTo>
                        <a:pt x="3831211" y="49"/>
                      </a:lnTo>
                      <a:lnTo>
                        <a:pt x="3831182" y="0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 w="222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4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50" name="자유형: 도형 49">
                  <a:extLst>
                    <a:ext uri="{FF2B5EF4-FFF2-40B4-BE49-F238E27FC236}">
                      <a16:creationId xmlns:a16="http://schemas.microsoft.com/office/drawing/2014/main" id="{EF1F845A-F755-D6F6-F468-2F3CD120EC92}"/>
                    </a:ext>
                  </a:extLst>
                </p:cNvPr>
                <p:cNvSpPr/>
                <p:nvPr/>
              </p:nvSpPr>
              <p:spPr>
                <a:xfrm>
                  <a:off x="-18688472" y="7580384"/>
                  <a:ext cx="4974988" cy="4974931"/>
                </a:xfrm>
                <a:custGeom>
                  <a:avLst/>
                  <a:gdLst>
                    <a:gd name="connsiteX0" fmla="*/ 552812 w 4974988"/>
                    <a:gd name="connsiteY0" fmla="*/ 0 h 4974931"/>
                    <a:gd name="connsiteX1" fmla="*/ 3316587 w 4974988"/>
                    <a:gd name="connsiteY1" fmla="*/ 0 h 4974931"/>
                    <a:gd name="connsiteX2" fmla="*/ 3316587 w 4974988"/>
                    <a:gd name="connsiteY2" fmla="*/ 552736 h 4974931"/>
                    <a:gd name="connsiteX3" fmla="*/ 552812 w 4974988"/>
                    <a:gd name="connsiteY3" fmla="*/ 552736 h 4974931"/>
                    <a:gd name="connsiteX4" fmla="*/ 552812 w 4974988"/>
                    <a:gd name="connsiteY4" fmla="*/ 4422117 h 4974931"/>
                    <a:gd name="connsiteX5" fmla="*/ 4422292 w 4974988"/>
                    <a:gd name="connsiteY5" fmla="*/ 4422117 h 4974931"/>
                    <a:gd name="connsiteX6" fmla="*/ 4422292 w 4974988"/>
                    <a:gd name="connsiteY6" fmla="*/ 2211000 h 4974931"/>
                    <a:gd name="connsiteX7" fmla="*/ 4974988 w 4974988"/>
                    <a:gd name="connsiteY7" fmla="*/ 2211000 h 4974931"/>
                    <a:gd name="connsiteX8" fmla="*/ 4974988 w 4974988"/>
                    <a:gd name="connsiteY8" fmla="*/ 4422117 h 4974931"/>
                    <a:gd name="connsiteX9" fmla="*/ 4422292 w 4974988"/>
                    <a:gd name="connsiteY9" fmla="*/ 4974931 h 4974931"/>
                    <a:gd name="connsiteX10" fmla="*/ 552812 w 4974988"/>
                    <a:gd name="connsiteY10" fmla="*/ 4974931 h 4974931"/>
                    <a:gd name="connsiteX11" fmla="*/ 0 w 4974988"/>
                    <a:gd name="connsiteY11" fmla="*/ 4422117 h 4974931"/>
                    <a:gd name="connsiteX12" fmla="*/ 0 w 4974988"/>
                    <a:gd name="connsiteY12" fmla="*/ 552736 h 4974931"/>
                    <a:gd name="connsiteX13" fmla="*/ 552812 w 4974988"/>
                    <a:gd name="connsiteY13" fmla="*/ 0 h 4974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974988" h="4974931">
                      <a:moveTo>
                        <a:pt x="552812" y="0"/>
                      </a:moveTo>
                      <a:lnTo>
                        <a:pt x="3316587" y="0"/>
                      </a:lnTo>
                      <a:lnTo>
                        <a:pt x="3316587" y="552736"/>
                      </a:lnTo>
                      <a:lnTo>
                        <a:pt x="552812" y="552736"/>
                      </a:lnTo>
                      <a:lnTo>
                        <a:pt x="552812" y="4422117"/>
                      </a:lnTo>
                      <a:lnTo>
                        <a:pt x="4422292" y="4422117"/>
                      </a:lnTo>
                      <a:lnTo>
                        <a:pt x="4422292" y="2211000"/>
                      </a:lnTo>
                      <a:lnTo>
                        <a:pt x="4974988" y="2211000"/>
                      </a:lnTo>
                      <a:lnTo>
                        <a:pt x="4974988" y="4422117"/>
                      </a:lnTo>
                      <a:cubicBezTo>
                        <a:pt x="4974988" y="4726103"/>
                        <a:pt x="4726268" y="4974931"/>
                        <a:pt x="4422292" y="4974931"/>
                      </a:cubicBezTo>
                      <a:lnTo>
                        <a:pt x="552812" y="4974931"/>
                      </a:lnTo>
                      <a:cubicBezTo>
                        <a:pt x="248828" y="4974931"/>
                        <a:pt x="0" y="4726094"/>
                        <a:pt x="0" y="4422117"/>
                      </a:cubicBezTo>
                      <a:lnTo>
                        <a:pt x="0" y="552736"/>
                      </a:lnTo>
                      <a:cubicBezTo>
                        <a:pt x="0" y="248760"/>
                        <a:pt x="248836" y="0"/>
                        <a:pt x="552812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979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1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sz="24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92D24256-93D6-119D-A95D-DF847E847B1E}"/>
                  </a:ext>
                </a:extLst>
              </p:cNvPr>
              <p:cNvSpPr txBox="1"/>
              <p:nvPr/>
            </p:nvSpPr>
            <p:spPr bwMode="auto">
              <a:xfrm>
                <a:off x="981322" y="2823115"/>
                <a:ext cx="2957413" cy="4566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ko-KR"/>
                </a:defPPr>
                <a:lvl1pPr marR="0" lvl="0" indent="0" fontAlgn="auto">
                  <a:lnSpc>
                    <a:spcPct val="100000"/>
                  </a:lnSpc>
                  <a:spcBef>
                    <a:spcPts val="2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kumimoji="0" sz="1200" b="0" i="0" u="none" strike="noStrike" cap="none" spc="0" normalizeH="0" baseline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>
                        <a:lumMod val="50000"/>
                        <a:lumOff val="50000"/>
                      </a:schemeClr>
                    </a:solidFill>
                    <a:effectLst/>
                    <a:uLnTx/>
                    <a:uFillTx/>
                    <a:latin typeface="Y 너만을 비춤체" panose="020B0600000101010101" pitchFamily="50" charset="-127"/>
                    <a:ea typeface="Y 너만을 비춤체" panose="020B0600000101010101" pitchFamily="50" charset="-127"/>
                  </a:defRPr>
                </a:lvl1pPr>
              </a:lstStyle>
              <a:p>
                <a:r>
                  <a:rPr lang="ko-KR" altLang="en-US" sz="16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당신의 건강문제나 장애가 버스로</a:t>
                </a:r>
                <a:br>
                  <a:rPr lang="en-US" altLang="ko-KR" sz="16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lang="ko-KR" altLang="en-US" sz="16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여행하거나 이동하는 것을 어렵게 하나요</a:t>
                </a:r>
                <a:r>
                  <a:rPr lang="en-US" altLang="ko-KR" sz="16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?</a:t>
                </a:r>
              </a:p>
            </p:txBody>
          </p:sp>
        </p:grp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F989E227-072D-88D6-82D6-9F947E26677E}"/>
                </a:ext>
              </a:extLst>
            </p:cNvPr>
            <p:cNvCxnSpPr>
              <a:cxnSpLocks/>
            </p:cNvCxnSpPr>
            <p:nvPr/>
          </p:nvCxnSpPr>
          <p:spPr>
            <a:xfrm>
              <a:off x="310640" y="4388381"/>
              <a:ext cx="3192368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32A0152E-79B9-EFBB-EF64-8FB24A1FE187}"/>
                </a:ext>
              </a:extLst>
            </p:cNvPr>
            <p:cNvGrpSpPr/>
            <p:nvPr/>
          </p:nvGrpSpPr>
          <p:grpSpPr>
            <a:xfrm>
              <a:off x="5238540" y="2817904"/>
              <a:ext cx="3248784" cy="558241"/>
              <a:chOff x="5174668" y="2867081"/>
              <a:chExt cx="2937462" cy="504745"/>
            </a:xfrm>
          </p:grpSpPr>
          <p:grpSp>
            <p:nvGrpSpPr>
              <p:cNvPr id="43" name="그룹 42">
                <a:extLst>
                  <a:ext uri="{FF2B5EF4-FFF2-40B4-BE49-F238E27FC236}">
                    <a16:creationId xmlns:a16="http://schemas.microsoft.com/office/drawing/2014/main" id="{6CCCDA8C-B572-5D15-EAE5-D78198535A68}"/>
                  </a:ext>
                </a:extLst>
              </p:cNvPr>
              <p:cNvGrpSpPr/>
              <p:nvPr/>
            </p:nvGrpSpPr>
            <p:grpSpPr>
              <a:xfrm>
                <a:off x="5174668" y="2913979"/>
                <a:ext cx="224364" cy="210310"/>
                <a:chOff x="-18688472" y="7436003"/>
                <a:chExt cx="5461417" cy="5119312"/>
              </a:xfrm>
            </p:grpSpPr>
            <p:sp>
              <p:nvSpPr>
                <p:cNvPr id="45" name="자유형: 도형 44">
                  <a:extLst>
                    <a:ext uri="{FF2B5EF4-FFF2-40B4-BE49-F238E27FC236}">
                      <a16:creationId xmlns:a16="http://schemas.microsoft.com/office/drawing/2014/main" id="{0788EBD3-A179-3872-730C-2D4E46EB9E56}"/>
                    </a:ext>
                  </a:extLst>
                </p:cNvPr>
                <p:cNvSpPr/>
                <p:nvPr/>
              </p:nvSpPr>
              <p:spPr>
                <a:xfrm>
                  <a:off x="-17824560" y="7436003"/>
                  <a:ext cx="4597505" cy="3831320"/>
                </a:xfrm>
                <a:custGeom>
                  <a:avLst/>
                  <a:gdLst>
                    <a:gd name="connsiteX0" fmla="*/ 3831182 w 4597505"/>
                    <a:gd name="connsiteY0" fmla="*/ 0 h 3831320"/>
                    <a:gd name="connsiteX1" fmla="*/ 4597505 w 4597505"/>
                    <a:gd name="connsiteY1" fmla="*/ 766284 h 3831320"/>
                    <a:gd name="connsiteX2" fmla="*/ 1532566 w 4597505"/>
                    <a:gd name="connsiteY2" fmla="*/ 3831320 h 3831320"/>
                    <a:gd name="connsiteX3" fmla="*/ 0 w 4597505"/>
                    <a:gd name="connsiteY3" fmla="*/ 2298753 h 3831320"/>
                    <a:gd name="connsiteX4" fmla="*/ 766284 w 4597505"/>
                    <a:gd name="connsiteY4" fmla="*/ 1532547 h 3831320"/>
                    <a:gd name="connsiteX5" fmla="*/ 1532605 w 4597505"/>
                    <a:gd name="connsiteY5" fmla="*/ 2298753 h 3831320"/>
                    <a:gd name="connsiteX6" fmla="*/ 3831211 w 4597505"/>
                    <a:gd name="connsiteY6" fmla="*/ 49 h 3831320"/>
                    <a:gd name="connsiteX7" fmla="*/ 3831182 w 4597505"/>
                    <a:gd name="connsiteY7" fmla="*/ 0 h 38313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597505" h="3831320">
                      <a:moveTo>
                        <a:pt x="3831182" y="0"/>
                      </a:moveTo>
                      <a:lnTo>
                        <a:pt x="4597505" y="766284"/>
                      </a:lnTo>
                      <a:lnTo>
                        <a:pt x="1532566" y="3831320"/>
                      </a:lnTo>
                      <a:lnTo>
                        <a:pt x="0" y="2298753"/>
                      </a:lnTo>
                      <a:lnTo>
                        <a:pt x="766284" y="1532547"/>
                      </a:lnTo>
                      <a:lnTo>
                        <a:pt x="1532605" y="2298753"/>
                      </a:lnTo>
                      <a:lnTo>
                        <a:pt x="3831211" y="49"/>
                      </a:lnTo>
                      <a:lnTo>
                        <a:pt x="383118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222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4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46" name="자유형: 도형 45">
                  <a:extLst>
                    <a:ext uri="{FF2B5EF4-FFF2-40B4-BE49-F238E27FC236}">
                      <a16:creationId xmlns:a16="http://schemas.microsoft.com/office/drawing/2014/main" id="{440B196A-E82A-9114-3E83-CAB5C6B151B1}"/>
                    </a:ext>
                  </a:extLst>
                </p:cNvPr>
                <p:cNvSpPr/>
                <p:nvPr/>
              </p:nvSpPr>
              <p:spPr>
                <a:xfrm>
                  <a:off x="-18688472" y="7580384"/>
                  <a:ext cx="4974988" cy="4974931"/>
                </a:xfrm>
                <a:custGeom>
                  <a:avLst/>
                  <a:gdLst>
                    <a:gd name="connsiteX0" fmla="*/ 552812 w 4974988"/>
                    <a:gd name="connsiteY0" fmla="*/ 0 h 4974931"/>
                    <a:gd name="connsiteX1" fmla="*/ 3316587 w 4974988"/>
                    <a:gd name="connsiteY1" fmla="*/ 0 h 4974931"/>
                    <a:gd name="connsiteX2" fmla="*/ 3316587 w 4974988"/>
                    <a:gd name="connsiteY2" fmla="*/ 552736 h 4974931"/>
                    <a:gd name="connsiteX3" fmla="*/ 552812 w 4974988"/>
                    <a:gd name="connsiteY3" fmla="*/ 552736 h 4974931"/>
                    <a:gd name="connsiteX4" fmla="*/ 552812 w 4974988"/>
                    <a:gd name="connsiteY4" fmla="*/ 4422117 h 4974931"/>
                    <a:gd name="connsiteX5" fmla="*/ 4422292 w 4974988"/>
                    <a:gd name="connsiteY5" fmla="*/ 4422117 h 4974931"/>
                    <a:gd name="connsiteX6" fmla="*/ 4422292 w 4974988"/>
                    <a:gd name="connsiteY6" fmla="*/ 2211000 h 4974931"/>
                    <a:gd name="connsiteX7" fmla="*/ 4974988 w 4974988"/>
                    <a:gd name="connsiteY7" fmla="*/ 2211000 h 4974931"/>
                    <a:gd name="connsiteX8" fmla="*/ 4974988 w 4974988"/>
                    <a:gd name="connsiteY8" fmla="*/ 4422117 h 4974931"/>
                    <a:gd name="connsiteX9" fmla="*/ 4422292 w 4974988"/>
                    <a:gd name="connsiteY9" fmla="*/ 4974931 h 4974931"/>
                    <a:gd name="connsiteX10" fmla="*/ 552812 w 4974988"/>
                    <a:gd name="connsiteY10" fmla="*/ 4974931 h 4974931"/>
                    <a:gd name="connsiteX11" fmla="*/ 0 w 4974988"/>
                    <a:gd name="connsiteY11" fmla="*/ 4422117 h 4974931"/>
                    <a:gd name="connsiteX12" fmla="*/ 0 w 4974988"/>
                    <a:gd name="connsiteY12" fmla="*/ 552736 h 4974931"/>
                    <a:gd name="connsiteX13" fmla="*/ 552812 w 4974988"/>
                    <a:gd name="connsiteY13" fmla="*/ 0 h 4974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974988" h="4974931">
                      <a:moveTo>
                        <a:pt x="552812" y="0"/>
                      </a:moveTo>
                      <a:lnTo>
                        <a:pt x="3316587" y="0"/>
                      </a:lnTo>
                      <a:lnTo>
                        <a:pt x="3316587" y="552736"/>
                      </a:lnTo>
                      <a:lnTo>
                        <a:pt x="552812" y="552736"/>
                      </a:lnTo>
                      <a:lnTo>
                        <a:pt x="552812" y="4422117"/>
                      </a:lnTo>
                      <a:lnTo>
                        <a:pt x="4422292" y="4422117"/>
                      </a:lnTo>
                      <a:lnTo>
                        <a:pt x="4422292" y="2211000"/>
                      </a:lnTo>
                      <a:lnTo>
                        <a:pt x="4974988" y="2211000"/>
                      </a:lnTo>
                      <a:lnTo>
                        <a:pt x="4974988" y="4422117"/>
                      </a:lnTo>
                      <a:cubicBezTo>
                        <a:pt x="4974988" y="4726103"/>
                        <a:pt x="4726268" y="4974931"/>
                        <a:pt x="4422292" y="4974931"/>
                      </a:cubicBezTo>
                      <a:lnTo>
                        <a:pt x="552812" y="4974931"/>
                      </a:lnTo>
                      <a:cubicBezTo>
                        <a:pt x="248828" y="4974931"/>
                        <a:pt x="0" y="4726094"/>
                        <a:pt x="0" y="4422117"/>
                      </a:cubicBezTo>
                      <a:lnTo>
                        <a:pt x="0" y="552736"/>
                      </a:lnTo>
                      <a:cubicBezTo>
                        <a:pt x="0" y="248760"/>
                        <a:pt x="248836" y="0"/>
                        <a:pt x="552812" y="0"/>
                      </a:cubicBezTo>
                      <a:close/>
                    </a:path>
                  </a:pathLst>
                </a:custGeom>
                <a:solidFill>
                  <a:schemeClr val="accent2">
                    <a:alpha val="30000"/>
                  </a:schemeClr>
                </a:solidFill>
                <a:ln w="979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24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5B1A6D4F-9C35-A1AD-E280-64BA43BE223E}"/>
                  </a:ext>
                </a:extLst>
              </p:cNvPr>
              <p:cNvSpPr txBox="1"/>
              <p:nvPr/>
            </p:nvSpPr>
            <p:spPr bwMode="auto">
              <a:xfrm>
                <a:off x="5418084" y="2867081"/>
                <a:ext cx="2694046" cy="50474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algn="ctr">
                  <a:lnSpc>
                    <a:spcPct val="120000"/>
                  </a:lnSpc>
                  <a:defRPr b="0">
                    <a:ln>
                      <a:gradFill>
                        <a:gsLst>
                          <a:gs pos="0">
                            <a:schemeClr val="accent1">
                              <a:lumMod val="5000"/>
                              <a:lumOff val="95000"/>
                              <a:alpha val="0"/>
                            </a:schemeClr>
                          </a:gs>
                          <a:gs pos="100000">
                            <a:schemeClr val="bg1">
                              <a:alpha val="0"/>
                            </a:schemeClr>
                          </a:gs>
                        </a:gsLst>
                        <a:lin ang="5400000" scaled="1"/>
                      </a:gra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2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b="0" i="0" u="none" strike="noStrike" kern="1200" cap="none" spc="0" normalizeH="0" baseline="0" noProof="0" dirty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당신은 사회에 어떤 문제가 있는지</a:t>
                </a:r>
                <a:br>
                  <a:rPr kumimoji="0" lang="en-US" altLang="ko-KR" b="0" i="0" u="none" strike="noStrike" kern="1200" cap="none" spc="0" normalizeH="0" baseline="0" noProof="0" dirty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kumimoji="0" lang="ko-KR" altLang="en-US" b="0" i="0" u="none" strike="noStrike" kern="1200" cap="none" spc="0" normalizeH="0" baseline="0" noProof="0" dirty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말해줄 수 있습니까</a:t>
                </a:r>
                <a:r>
                  <a:rPr kumimoji="0" lang="en-US" altLang="ko-KR" b="0" i="0" u="none" strike="noStrike" kern="1200" cap="none" spc="0" normalizeH="0" baseline="0" noProof="0" dirty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?</a:t>
                </a:r>
              </a:p>
            </p:txBody>
          </p:sp>
        </p:grp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D9AF3E1A-CA32-6DB5-31F1-8E3364CD315D}"/>
                </a:ext>
              </a:extLst>
            </p:cNvPr>
            <p:cNvGrpSpPr/>
            <p:nvPr/>
          </p:nvGrpSpPr>
          <p:grpSpPr>
            <a:xfrm>
              <a:off x="5238542" y="3558051"/>
              <a:ext cx="3486336" cy="797487"/>
              <a:chOff x="5174668" y="3536311"/>
              <a:chExt cx="3152250" cy="721067"/>
            </a:xfrm>
          </p:grpSpPr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DAA4A6A4-F955-9E83-39FC-8547A639C840}"/>
                  </a:ext>
                </a:extLst>
              </p:cNvPr>
              <p:cNvGrpSpPr/>
              <p:nvPr/>
            </p:nvGrpSpPr>
            <p:grpSpPr>
              <a:xfrm>
                <a:off x="5174668" y="3583209"/>
                <a:ext cx="224364" cy="210310"/>
                <a:chOff x="-18688472" y="7436003"/>
                <a:chExt cx="5461417" cy="5119312"/>
              </a:xfrm>
            </p:grpSpPr>
            <p:sp>
              <p:nvSpPr>
                <p:cNvPr id="41" name="자유형: 도형 40">
                  <a:extLst>
                    <a:ext uri="{FF2B5EF4-FFF2-40B4-BE49-F238E27FC236}">
                      <a16:creationId xmlns:a16="http://schemas.microsoft.com/office/drawing/2014/main" id="{FCBA7E2A-C8A5-ABBD-1470-7189F0C378D6}"/>
                    </a:ext>
                  </a:extLst>
                </p:cNvPr>
                <p:cNvSpPr/>
                <p:nvPr/>
              </p:nvSpPr>
              <p:spPr>
                <a:xfrm>
                  <a:off x="-17824560" y="7436003"/>
                  <a:ext cx="4597505" cy="3831320"/>
                </a:xfrm>
                <a:custGeom>
                  <a:avLst/>
                  <a:gdLst>
                    <a:gd name="connsiteX0" fmla="*/ 3831182 w 4597505"/>
                    <a:gd name="connsiteY0" fmla="*/ 0 h 3831320"/>
                    <a:gd name="connsiteX1" fmla="*/ 4597505 w 4597505"/>
                    <a:gd name="connsiteY1" fmla="*/ 766284 h 3831320"/>
                    <a:gd name="connsiteX2" fmla="*/ 1532566 w 4597505"/>
                    <a:gd name="connsiteY2" fmla="*/ 3831320 h 3831320"/>
                    <a:gd name="connsiteX3" fmla="*/ 0 w 4597505"/>
                    <a:gd name="connsiteY3" fmla="*/ 2298753 h 3831320"/>
                    <a:gd name="connsiteX4" fmla="*/ 766284 w 4597505"/>
                    <a:gd name="connsiteY4" fmla="*/ 1532547 h 3831320"/>
                    <a:gd name="connsiteX5" fmla="*/ 1532605 w 4597505"/>
                    <a:gd name="connsiteY5" fmla="*/ 2298753 h 3831320"/>
                    <a:gd name="connsiteX6" fmla="*/ 3831211 w 4597505"/>
                    <a:gd name="connsiteY6" fmla="*/ 49 h 3831320"/>
                    <a:gd name="connsiteX7" fmla="*/ 3831182 w 4597505"/>
                    <a:gd name="connsiteY7" fmla="*/ 0 h 38313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597505" h="3831320">
                      <a:moveTo>
                        <a:pt x="3831182" y="0"/>
                      </a:moveTo>
                      <a:lnTo>
                        <a:pt x="4597505" y="766284"/>
                      </a:lnTo>
                      <a:lnTo>
                        <a:pt x="1532566" y="3831320"/>
                      </a:lnTo>
                      <a:lnTo>
                        <a:pt x="0" y="2298753"/>
                      </a:lnTo>
                      <a:lnTo>
                        <a:pt x="766284" y="1532547"/>
                      </a:lnTo>
                      <a:lnTo>
                        <a:pt x="1532605" y="2298753"/>
                      </a:lnTo>
                      <a:lnTo>
                        <a:pt x="3831211" y="49"/>
                      </a:lnTo>
                      <a:lnTo>
                        <a:pt x="383118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222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4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42" name="자유형: 도형 41">
                  <a:extLst>
                    <a:ext uri="{FF2B5EF4-FFF2-40B4-BE49-F238E27FC236}">
                      <a16:creationId xmlns:a16="http://schemas.microsoft.com/office/drawing/2014/main" id="{4A4AFC71-0234-4F21-2BD1-17594261E239}"/>
                    </a:ext>
                  </a:extLst>
                </p:cNvPr>
                <p:cNvSpPr/>
                <p:nvPr/>
              </p:nvSpPr>
              <p:spPr>
                <a:xfrm>
                  <a:off x="-18688472" y="7580384"/>
                  <a:ext cx="4974988" cy="4974931"/>
                </a:xfrm>
                <a:custGeom>
                  <a:avLst/>
                  <a:gdLst>
                    <a:gd name="connsiteX0" fmla="*/ 552812 w 4974988"/>
                    <a:gd name="connsiteY0" fmla="*/ 0 h 4974931"/>
                    <a:gd name="connsiteX1" fmla="*/ 3316587 w 4974988"/>
                    <a:gd name="connsiteY1" fmla="*/ 0 h 4974931"/>
                    <a:gd name="connsiteX2" fmla="*/ 3316587 w 4974988"/>
                    <a:gd name="connsiteY2" fmla="*/ 552736 h 4974931"/>
                    <a:gd name="connsiteX3" fmla="*/ 552812 w 4974988"/>
                    <a:gd name="connsiteY3" fmla="*/ 552736 h 4974931"/>
                    <a:gd name="connsiteX4" fmla="*/ 552812 w 4974988"/>
                    <a:gd name="connsiteY4" fmla="*/ 4422117 h 4974931"/>
                    <a:gd name="connsiteX5" fmla="*/ 4422292 w 4974988"/>
                    <a:gd name="connsiteY5" fmla="*/ 4422117 h 4974931"/>
                    <a:gd name="connsiteX6" fmla="*/ 4422292 w 4974988"/>
                    <a:gd name="connsiteY6" fmla="*/ 2211000 h 4974931"/>
                    <a:gd name="connsiteX7" fmla="*/ 4974988 w 4974988"/>
                    <a:gd name="connsiteY7" fmla="*/ 2211000 h 4974931"/>
                    <a:gd name="connsiteX8" fmla="*/ 4974988 w 4974988"/>
                    <a:gd name="connsiteY8" fmla="*/ 4422117 h 4974931"/>
                    <a:gd name="connsiteX9" fmla="*/ 4422292 w 4974988"/>
                    <a:gd name="connsiteY9" fmla="*/ 4974931 h 4974931"/>
                    <a:gd name="connsiteX10" fmla="*/ 552812 w 4974988"/>
                    <a:gd name="connsiteY10" fmla="*/ 4974931 h 4974931"/>
                    <a:gd name="connsiteX11" fmla="*/ 0 w 4974988"/>
                    <a:gd name="connsiteY11" fmla="*/ 4422117 h 4974931"/>
                    <a:gd name="connsiteX12" fmla="*/ 0 w 4974988"/>
                    <a:gd name="connsiteY12" fmla="*/ 552736 h 4974931"/>
                    <a:gd name="connsiteX13" fmla="*/ 552812 w 4974988"/>
                    <a:gd name="connsiteY13" fmla="*/ 0 h 4974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974988" h="4974931">
                      <a:moveTo>
                        <a:pt x="552812" y="0"/>
                      </a:moveTo>
                      <a:lnTo>
                        <a:pt x="3316587" y="0"/>
                      </a:lnTo>
                      <a:lnTo>
                        <a:pt x="3316587" y="552736"/>
                      </a:lnTo>
                      <a:lnTo>
                        <a:pt x="552812" y="552736"/>
                      </a:lnTo>
                      <a:lnTo>
                        <a:pt x="552812" y="4422117"/>
                      </a:lnTo>
                      <a:lnTo>
                        <a:pt x="4422292" y="4422117"/>
                      </a:lnTo>
                      <a:lnTo>
                        <a:pt x="4422292" y="2211000"/>
                      </a:lnTo>
                      <a:lnTo>
                        <a:pt x="4974988" y="2211000"/>
                      </a:lnTo>
                      <a:lnTo>
                        <a:pt x="4974988" y="4422117"/>
                      </a:lnTo>
                      <a:cubicBezTo>
                        <a:pt x="4974988" y="4726103"/>
                        <a:pt x="4726268" y="4974931"/>
                        <a:pt x="4422292" y="4974931"/>
                      </a:cubicBezTo>
                      <a:lnTo>
                        <a:pt x="552812" y="4974931"/>
                      </a:lnTo>
                      <a:cubicBezTo>
                        <a:pt x="248828" y="4974931"/>
                        <a:pt x="0" y="4726094"/>
                        <a:pt x="0" y="4422117"/>
                      </a:cubicBezTo>
                      <a:lnTo>
                        <a:pt x="0" y="552736"/>
                      </a:lnTo>
                      <a:cubicBezTo>
                        <a:pt x="0" y="248760"/>
                        <a:pt x="248836" y="0"/>
                        <a:pt x="552812" y="0"/>
                      </a:cubicBezTo>
                      <a:close/>
                    </a:path>
                  </a:pathLst>
                </a:custGeom>
                <a:solidFill>
                  <a:schemeClr val="accent2">
                    <a:alpha val="30000"/>
                  </a:schemeClr>
                </a:solidFill>
                <a:ln w="979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24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727F3156-B9FF-3944-599D-893C65681A3F}"/>
                  </a:ext>
                </a:extLst>
              </p:cNvPr>
              <p:cNvSpPr txBox="1"/>
              <p:nvPr/>
            </p:nvSpPr>
            <p:spPr bwMode="auto">
              <a:xfrm>
                <a:off x="5418085" y="3536311"/>
                <a:ext cx="2908833" cy="72106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algn="ctr">
                  <a:lnSpc>
                    <a:spcPct val="120000"/>
                  </a:lnSpc>
                  <a:defRPr b="0">
                    <a:ln>
                      <a:gradFill>
                        <a:gsLst>
                          <a:gs pos="0">
                            <a:schemeClr val="accent1">
                              <a:lumMod val="5000"/>
                              <a:lumOff val="95000"/>
                              <a:alpha val="0"/>
                            </a:schemeClr>
                          </a:gs>
                          <a:gs pos="100000">
                            <a:schemeClr val="bg1">
                              <a:alpha val="0"/>
                            </a:schemeClr>
                          </a:gs>
                        </a:gsLst>
                        <a:lin ang="5400000" scaled="1"/>
                      </a:gra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2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b="0" i="0" u="none" strike="noStrike" kern="1200" cap="none" spc="0" normalizeH="0" baseline="0" noProof="0" dirty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사람들이 당신과 대화하는 능력을</a:t>
                </a:r>
                <a:br>
                  <a:rPr kumimoji="0" lang="en-US" altLang="ko-KR" b="0" i="0" u="none" strike="noStrike" kern="1200" cap="none" spc="0" normalizeH="0" baseline="0" noProof="0" dirty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kumimoji="0" lang="ko-KR" altLang="en-US" b="0" i="0" u="none" strike="noStrike" kern="1200" cap="none" spc="0" normalizeH="0" baseline="0" noProof="0" dirty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지니지 못해</a:t>
                </a:r>
                <a:r>
                  <a:rPr kumimoji="0" lang="en-US" altLang="ko-KR" b="0" i="0" u="none" strike="noStrike" kern="1200" cap="none" spc="0" normalizeH="0" baseline="0" noProof="0" dirty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, </a:t>
                </a:r>
                <a:r>
                  <a:rPr kumimoji="0" lang="ko-KR" altLang="en-US" b="0" i="0" u="none" strike="noStrike" kern="1200" cap="none" spc="0" normalizeH="0" baseline="0" noProof="0" dirty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당신은 사람들과</a:t>
                </a:r>
                <a:br>
                  <a:rPr kumimoji="0" lang="en-US" altLang="ko-KR" b="0" i="0" u="none" strike="noStrike" kern="1200" cap="none" spc="0" normalizeH="0" baseline="0" noProof="0" dirty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kumimoji="0" lang="ko-KR" altLang="en-US" b="0" i="0" u="none" strike="noStrike" kern="1200" cap="none" spc="0" normalizeH="0" baseline="0" noProof="0" dirty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의사소통</a:t>
                </a:r>
                <a:r>
                  <a:rPr lang="en-US" altLang="ko-KR" dirty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</a:t>
                </a:r>
                <a:r>
                  <a:rPr kumimoji="0" lang="ko-KR" altLang="en-US" b="0" i="0" u="none" strike="noStrike" kern="1200" cap="none" spc="0" normalizeH="0" baseline="0" noProof="0" dirty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하는데 어려움이 있습니까</a:t>
                </a:r>
                <a:r>
                  <a:rPr kumimoji="0" lang="en-US" altLang="ko-KR" b="0" i="0" u="none" strike="noStrike" kern="1200" cap="none" spc="0" normalizeH="0" baseline="0" noProof="0" dirty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?</a:t>
                </a:r>
              </a:p>
            </p:txBody>
          </p:sp>
        </p:grp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081BD4A7-A639-9413-9D8F-E85BABAEFD14}"/>
                </a:ext>
              </a:extLst>
            </p:cNvPr>
            <p:cNvGrpSpPr/>
            <p:nvPr/>
          </p:nvGrpSpPr>
          <p:grpSpPr>
            <a:xfrm>
              <a:off x="5238541" y="4536484"/>
              <a:ext cx="3197879" cy="797487"/>
              <a:chOff x="5174668" y="4420985"/>
              <a:chExt cx="2891435" cy="721067"/>
            </a:xfrm>
          </p:grpSpPr>
          <p:grpSp>
            <p:nvGrpSpPr>
              <p:cNvPr id="35" name="그룹 34">
                <a:extLst>
                  <a:ext uri="{FF2B5EF4-FFF2-40B4-BE49-F238E27FC236}">
                    <a16:creationId xmlns:a16="http://schemas.microsoft.com/office/drawing/2014/main" id="{D4C6CE51-9C3E-C8AC-4160-A2BF64119806}"/>
                  </a:ext>
                </a:extLst>
              </p:cNvPr>
              <p:cNvGrpSpPr/>
              <p:nvPr/>
            </p:nvGrpSpPr>
            <p:grpSpPr>
              <a:xfrm>
                <a:off x="5174668" y="4467883"/>
                <a:ext cx="224364" cy="210310"/>
                <a:chOff x="-18688472" y="7436003"/>
                <a:chExt cx="5461417" cy="5119312"/>
              </a:xfrm>
            </p:grpSpPr>
            <p:sp>
              <p:nvSpPr>
                <p:cNvPr id="37" name="자유형: 도형 36">
                  <a:extLst>
                    <a:ext uri="{FF2B5EF4-FFF2-40B4-BE49-F238E27FC236}">
                      <a16:creationId xmlns:a16="http://schemas.microsoft.com/office/drawing/2014/main" id="{1D39BDE6-4E3A-0D07-A5F8-96532D4B3907}"/>
                    </a:ext>
                  </a:extLst>
                </p:cNvPr>
                <p:cNvSpPr/>
                <p:nvPr/>
              </p:nvSpPr>
              <p:spPr>
                <a:xfrm>
                  <a:off x="-17824560" y="7436003"/>
                  <a:ext cx="4597505" cy="3831320"/>
                </a:xfrm>
                <a:custGeom>
                  <a:avLst/>
                  <a:gdLst>
                    <a:gd name="connsiteX0" fmla="*/ 3831182 w 4597505"/>
                    <a:gd name="connsiteY0" fmla="*/ 0 h 3831320"/>
                    <a:gd name="connsiteX1" fmla="*/ 4597505 w 4597505"/>
                    <a:gd name="connsiteY1" fmla="*/ 766284 h 3831320"/>
                    <a:gd name="connsiteX2" fmla="*/ 1532566 w 4597505"/>
                    <a:gd name="connsiteY2" fmla="*/ 3831320 h 3831320"/>
                    <a:gd name="connsiteX3" fmla="*/ 0 w 4597505"/>
                    <a:gd name="connsiteY3" fmla="*/ 2298753 h 3831320"/>
                    <a:gd name="connsiteX4" fmla="*/ 766284 w 4597505"/>
                    <a:gd name="connsiteY4" fmla="*/ 1532547 h 3831320"/>
                    <a:gd name="connsiteX5" fmla="*/ 1532605 w 4597505"/>
                    <a:gd name="connsiteY5" fmla="*/ 2298753 h 3831320"/>
                    <a:gd name="connsiteX6" fmla="*/ 3831211 w 4597505"/>
                    <a:gd name="connsiteY6" fmla="*/ 49 h 3831320"/>
                    <a:gd name="connsiteX7" fmla="*/ 3831182 w 4597505"/>
                    <a:gd name="connsiteY7" fmla="*/ 0 h 38313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597505" h="3831320">
                      <a:moveTo>
                        <a:pt x="3831182" y="0"/>
                      </a:moveTo>
                      <a:lnTo>
                        <a:pt x="4597505" y="766284"/>
                      </a:lnTo>
                      <a:lnTo>
                        <a:pt x="1532566" y="3831320"/>
                      </a:lnTo>
                      <a:lnTo>
                        <a:pt x="0" y="2298753"/>
                      </a:lnTo>
                      <a:lnTo>
                        <a:pt x="766284" y="1532547"/>
                      </a:lnTo>
                      <a:lnTo>
                        <a:pt x="1532605" y="2298753"/>
                      </a:lnTo>
                      <a:lnTo>
                        <a:pt x="3831211" y="49"/>
                      </a:lnTo>
                      <a:lnTo>
                        <a:pt x="383118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222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4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38" name="자유형: 도형 37">
                  <a:extLst>
                    <a:ext uri="{FF2B5EF4-FFF2-40B4-BE49-F238E27FC236}">
                      <a16:creationId xmlns:a16="http://schemas.microsoft.com/office/drawing/2014/main" id="{4E8F91F9-CBAB-B262-D332-1260A69BA0EF}"/>
                    </a:ext>
                  </a:extLst>
                </p:cNvPr>
                <p:cNvSpPr/>
                <p:nvPr/>
              </p:nvSpPr>
              <p:spPr>
                <a:xfrm>
                  <a:off x="-18688472" y="7580384"/>
                  <a:ext cx="4974988" cy="4974931"/>
                </a:xfrm>
                <a:custGeom>
                  <a:avLst/>
                  <a:gdLst>
                    <a:gd name="connsiteX0" fmla="*/ 552812 w 4974988"/>
                    <a:gd name="connsiteY0" fmla="*/ 0 h 4974931"/>
                    <a:gd name="connsiteX1" fmla="*/ 3316587 w 4974988"/>
                    <a:gd name="connsiteY1" fmla="*/ 0 h 4974931"/>
                    <a:gd name="connsiteX2" fmla="*/ 3316587 w 4974988"/>
                    <a:gd name="connsiteY2" fmla="*/ 552736 h 4974931"/>
                    <a:gd name="connsiteX3" fmla="*/ 552812 w 4974988"/>
                    <a:gd name="connsiteY3" fmla="*/ 552736 h 4974931"/>
                    <a:gd name="connsiteX4" fmla="*/ 552812 w 4974988"/>
                    <a:gd name="connsiteY4" fmla="*/ 4422117 h 4974931"/>
                    <a:gd name="connsiteX5" fmla="*/ 4422292 w 4974988"/>
                    <a:gd name="connsiteY5" fmla="*/ 4422117 h 4974931"/>
                    <a:gd name="connsiteX6" fmla="*/ 4422292 w 4974988"/>
                    <a:gd name="connsiteY6" fmla="*/ 2211000 h 4974931"/>
                    <a:gd name="connsiteX7" fmla="*/ 4974988 w 4974988"/>
                    <a:gd name="connsiteY7" fmla="*/ 2211000 h 4974931"/>
                    <a:gd name="connsiteX8" fmla="*/ 4974988 w 4974988"/>
                    <a:gd name="connsiteY8" fmla="*/ 4422117 h 4974931"/>
                    <a:gd name="connsiteX9" fmla="*/ 4422292 w 4974988"/>
                    <a:gd name="connsiteY9" fmla="*/ 4974931 h 4974931"/>
                    <a:gd name="connsiteX10" fmla="*/ 552812 w 4974988"/>
                    <a:gd name="connsiteY10" fmla="*/ 4974931 h 4974931"/>
                    <a:gd name="connsiteX11" fmla="*/ 0 w 4974988"/>
                    <a:gd name="connsiteY11" fmla="*/ 4422117 h 4974931"/>
                    <a:gd name="connsiteX12" fmla="*/ 0 w 4974988"/>
                    <a:gd name="connsiteY12" fmla="*/ 552736 h 4974931"/>
                    <a:gd name="connsiteX13" fmla="*/ 552812 w 4974988"/>
                    <a:gd name="connsiteY13" fmla="*/ 0 h 4974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974988" h="4974931">
                      <a:moveTo>
                        <a:pt x="552812" y="0"/>
                      </a:moveTo>
                      <a:lnTo>
                        <a:pt x="3316587" y="0"/>
                      </a:lnTo>
                      <a:lnTo>
                        <a:pt x="3316587" y="552736"/>
                      </a:lnTo>
                      <a:lnTo>
                        <a:pt x="552812" y="552736"/>
                      </a:lnTo>
                      <a:lnTo>
                        <a:pt x="552812" y="4422117"/>
                      </a:lnTo>
                      <a:lnTo>
                        <a:pt x="4422292" y="4422117"/>
                      </a:lnTo>
                      <a:lnTo>
                        <a:pt x="4422292" y="2211000"/>
                      </a:lnTo>
                      <a:lnTo>
                        <a:pt x="4974988" y="2211000"/>
                      </a:lnTo>
                      <a:lnTo>
                        <a:pt x="4974988" y="4422117"/>
                      </a:lnTo>
                      <a:cubicBezTo>
                        <a:pt x="4974988" y="4726103"/>
                        <a:pt x="4726268" y="4974931"/>
                        <a:pt x="4422292" y="4974931"/>
                      </a:cubicBezTo>
                      <a:lnTo>
                        <a:pt x="552812" y="4974931"/>
                      </a:lnTo>
                      <a:cubicBezTo>
                        <a:pt x="248828" y="4974931"/>
                        <a:pt x="0" y="4726094"/>
                        <a:pt x="0" y="4422117"/>
                      </a:cubicBezTo>
                      <a:lnTo>
                        <a:pt x="0" y="552736"/>
                      </a:lnTo>
                      <a:cubicBezTo>
                        <a:pt x="0" y="248760"/>
                        <a:pt x="248836" y="0"/>
                        <a:pt x="552812" y="0"/>
                      </a:cubicBezTo>
                      <a:close/>
                    </a:path>
                  </a:pathLst>
                </a:custGeom>
                <a:solidFill>
                  <a:schemeClr val="accent2">
                    <a:alpha val="30000"/>
                  </a:schemeClr>
                </a:solidFill>
                <a:ln w="979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sz="24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1379A753-594D-7C2D-410B-62E66233C4CA}"/>
                  </a:ext>
                </a:extLst>
              </p:cNvPr>
              <p:cNvSpPr txBox="1"/>
              <p:nvPr/>
            </p:nvSpPr>
            <p:spPr bwMode="auto">
              <a:xfrm>
                <a:off x="5418083" y="4420985"/>
                <a:ext cx="2648020" cy="72106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algn="ctr">
                  <a:lnSpc>
                    <a:spcPct val="120000"/>
                  </a:lnSpc>
                  <a:defRPr b="0">
                    <a:ln>
                      <a:gradFill>
                        <a:gsLst>
                          <a:gs pos="0">
                            <a:schemeClr val="accent1">
                              <a:lumMod val="5000"/>
                              <a:lumOff val="95000"/>
                              <a:alpha val="0"/>
                            </a:schemeClr>
                          </a:gs>
                          <a:gs pos="100000">
                            <a:schemeClr val="bg1">
                              <a:alpha val="0"/>
                            </a:schemeClr>
                          </a:gs>
                        </a:gsLst>
                        <a:lin ang="5400000" scaled="1"/>
                      </a:gra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</a:lstStyle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20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b="0" i="0" u="none" strike="noStrike" kern="1200" cap="none" spc="0" normalizeH="0" baseline="0" noProof="0" dirty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부적절하게 설계된 버스가 당신이</a:t>
                </a:r>
                <a:br>
                  <a:rPr kumimoji="0" lang="en-US" altLang="ko-KR" b="0" i="0" u="none" strike="noStrike" kern="1200" cap="none" spc="0" normalizeH="0" baseline="0" noProof="0" dirty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kumimoji="0" lang="ko-KR" altLang="en-US" b="0" i="0" u="none" strike="noStrike" kern="1200" cap="none" spc="0" normalizeH="0" baseline="0" noProof="0" dirty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그것을 이용하는데 어려움을</a:t>
                </a:r>
                <a:br>
                  <a:rPr kumimoji="0" lang="en-US" altLang="ko-KR" b="0" i="0" u="none" strike="noStrike" kern="1200" cap="none" spc="0" normalizeH="0" baseline="0" noProof="0" dirty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</a:br>
                <a:r>
                  <a:rPr lang="ko-KR" altLang="en-US" dirty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발생시키나요</a:t>
                </a:r>
                <a:r>
                  <a:rPr lang="en-US" altLang="ko-KR" dirty="0">
                    <a:ln>
                      <a:solidFill>
                        <a:srgbClr val="FB8D33">
                          <a:alpha val="0"/>
                        </a:srgbClr>
                      </a:solidFill>
                    </a:ln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?</a:t>
                </a:r>
                <a:endParaRPr kumimoji="0" lang="en-US" altLang="ko-KR" b="0" i="0" u="none" strike="noStrike" kern="1200" cap="none" spc="0" normalizeH="0" baseline="0" noProof="0" dirty="0">
                  <a:ln>
                    <a:solidFill>
                      <a:srgbClr val="FB8D33">
                        <a:alpha val="0"/>
                      </a:srgbClr>
                    </a:solidFill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8FD4433D-7C33-4383-F53F-09B6C62D9BC4}"/>
                </a:ext>
              </a:extLst>
            </p:cNvPr>
            <p:cNvCxnSpPr>
              <a:cxnSpLocks/>
            </p:cNvCxnSpPr>
            <p:nvPr/>
          </p:nvCxnSpPr>
          <p:spPr>
            <a:xfrm>
              <a:off x="5202013" y="3439209"/>
              <a:ext cx="3622919" cy="0"/>
            </a:xfrm>
            <a:prstGeom prst="line">
              <a:avLst/>
            </a:prstGeom>
            <a:ln>
              <a:solidFill>
                <a:schemeClr val="accent3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>
              <a:extLst>
                <a:ext uri="{FF2B5EF4-FFF2-40B4-BE49-F238E27FC236}">
                  <a16:creationId xmlns:a16="http://schemas.microsoft.com/office/drawing/2014/main" id="{370BC1C3-D80C-A34F-F4BB-8C0435A19555}"/>
                </a:ext>
              </a:extLst>
            </p:cNvPr>
            <p:cNvCxnSpPr>
              <a:cxnSpLocks/>
            </p:cNvCxnSpPr>
            <p:nvPr/>
          </p:nvCxnSpPr>
          <p:spPr>
            <a:xfrm>
              <a:off x="5202013" y="4417643"/>
              <a:ext cx="3622919" cy="0"/>
            </a:xfrm>
            <a:prstGeom prst="line">
              <a:avLst/>
            </a:prstGeom>
            <a:ln>
              <a:solidFill>
                <a:schemeClr val="accent3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9AA12E07-8258-19CC-E97C-6BF3B069762A}"/>
                </a:ext>
              </a:extLst>
            </p:cNvPr>
            <p:cNvGrpSpPr/>
            <p:nvPr/>
          </p:nvGrpSpPr>
          <p:grpSpPr>
            <a:xfrm>
              <a:off x="55983" y="5889216"/>
              <a:ext cx="9032033" cy="505074"/>
              <a:chOff x="529512" y="5637711"/>
              <a:chExt cx="8166521" cy="456672"/>
            </a:xfrm>
          </p:grpSpPr>
          <p:sp>
            <p:nvSpPr>
              <p:cNvPr id="33" name="사각형: 둥근 모서리 32">
                <a:extLst>
                  <a:ext uri="{FF2B5EF4-FFF2-40B4-BE49-F238E27FC236}">
                    <a16:creationId xmlns:a16="http://schemas.microsoft.com/office/drawing/2014/main" id="{537DB627-F9EB-17E4-1685-23B90BFF29CB}"/>
                  </a:ext>
                </a:extLst>
              </p:cNvPr>
              <p:cNvSpPr/>
              <p:nvPr/>
            </p:nvSpPr>
            <p:spPr>
              <a:xfrm>
                <a:off x="1416467" y="5884741"/>
                <a:ext cx="3670916" cy="154587"/>
              </a:xfrm>
              <a:prstGeom prst="roundRect">
                <a:avLst>
                  <a:gd name="adj" fmla="val 50000"/>
                </a:avLst>
              </a:prstGeom>
              <a:solidFill>
                <a:srgbClr val="FFFF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4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A4755747-9A91-81D4-2BBE-7DE78F6B6F11}"/>
                  </a:ext>
                </a:extLst>
              </p:cNvPr>
              <p:cNvSpPr txBox="1"/>
              <p:nvPr/>
            </p:nvSpPr>
            <p:spPr>
              <a:xfrm>
                <a:off x="529512" y="5637711"/>
                <a:ext cx="8166521" cy="45667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>
                <a:defPPr>
                  <a:defRPr lang="ko-KR"/>
                </a:defPPr>
                <a:lvl1pPr algn="ctr" defTabSz="914363">
                  <a:defRPr sz="2400" b="1" spc="-90">
                    <a:ln>
                      <a:solidFill>
                        <a:schemeClr val="accent1">
                          <a:alpha val="0"/>
                        </a:schemeClr>
                      </a:solidFill>
                    </a:ln>
                    <a:solidFill>
                      <a:schemeClr val="bg1"/>
                    </a:solidFill>
                    <a:latin typeface="Y 너만을 비춤체" panose="020B0600000101010101" pitchFamily="50" charset="-127"/>
                    <a:ea typeface="Y 너만을 비춤체" panose="020B0600000101010101" pitchFamily="50" charset="-127"/>
                    <a:cs typeface="함초롬바탕" panose="02030504000101010101" pitchFamily="18" charset="-127"/>
                  </a:defRPr>
                </a:lvl1pPr>
              </a:lstStyle>
              <a:p>
                <a:r>
                  <a:rPr lang="ko-KR" altLang="en-US" sz="32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개인의 문제에서 사회구조의 문제로</a:t>
                </a:r>
                <a:r>
                  <a:rPr lang="en-US" altLang="ko-KR" sz="3200" i="1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!</a:t>
                </a:r>
                <a:r>
                  <a:rPr lang="en-US" altLang="ko-KR" sz="320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 </a:t>
                </a:r>
                <a:r>
                  <a:rPr lang="ko-KR" altLang="en-US" b="0" dirty="0">
                    <a:solidFill>
                      <a:schemeClr val="tx1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관점이 바뀌면 해결책도 바뀝니다</a:t>
                </a:r>
                <a:endParaRPr lang="en-US" altLang="ko-KR" b="0" dirty="0">
                  <a:solidFill>
                    <a:schemeClr val="tx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B1EC1C22-396F-24F2-8497-616CD19728B3}"/>
                </a:ext>
              </a:extLst>
            </p:cNvPr>
            <p:cNvGrpSpPr/>
            <p:nvPr/>
          </p:nvGrpSpPr>
          <p:grpSpPr>
            <a:xfrm flipV="1">
              <a:off x="751094" y="5910208"/>
              <a:ext cx="267822" cy="178788"/>
              <a:chOff x="-3565174" y="2441748"/>
              <a:chExt cx="2046433" cy="1366124"/>
            </a:xfrm>
            <a:solidFill>
              <a:schemeClr val="accent2">
                <a:alpha val="23000"/>
              </a:schemeClr>
            </a:solidFill>
          </p:grpSpPr>
          <p:sp>
            <p:nvSpPr>
              <p:cNvPr id="31" name="자유형: 도형 30">
                <a:extLst>
                  <a:ext uri="{FF2B5EF4-FFF2-40B4-BE49-F238E27FC236}">
                    <a16:creationId xmlns:a16="http://schemas.microsoft.com/office/drawing/2014/main" id="{A1139DC1-7371-B484-B1A9-8F9C5AC07CEE}"/>
                  </a:ext>
                </a:extLst>
              </p:cNvPr>
              <p:cNvSpPr/>
              <p:nvPr/>
            </p:nvSpPr>
            <p:spPr>
              <a:xfrm>
                <a:off x="-3565174" y="2441763"/>
                <a:ext cx="910752" cy="1366109"/>
              </a:xfrm>
              <a:custGeom>
                <a:avLst/>
                <a:gdLst>
                  <a:gd name="connsiteX0" fmla="*/ 455381 w 910752"/>
                  <a:gd name="connsiteY0" fmla="*/ 0 h 1366113"/>
                  <a:gd name="connsiteX1" fmla="*/ 910752 w 910752"/>
                  <a:gd name="connsiteY1" fmla="*/ 455371 h 1366113"/>
                  <a:gd name="connsiteX2" fmla="*/ 455381 w 910752"/>
                  <a:gd name="connsiteY2" fmla="*/ 910742 h 1366113"/>
                  <a:gd name="connsiteX3" fmla="*/ 910752 w 910752"/>
                  <a:gd name="connsiteY3" fmla="*/ 1366113 h 1366113"/>
                  <a:gd name="connsiteX4" fmla="*/ 0 w 910752"/>
                  <a:gd name="connsiteY4" fmla="*/ 455361 h 1366113"/>
                  <a:gd name="connsiteX5" fmla="*/ 10 w 910752"/>
                  <a:gd name="connsiteY5" fmla="*/ 455371 h 1366113"/>
                  <a:gd name="connsiteX6" fmla="*/ 455381 w 910752"/>
                  <a:gd name="connsiteY6" fmla="*/ 0 h 13661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0752" h="1366113">
                    <a:moveTo>
                      <a:pt x="455381" y="0"/>
                    </a:moveTo>
                    <a:cubicBezTo>
                      <a:pt x="707775" y="0"/>
                      <a:pt x="910752" y="202987"/>
                      <a:pt x="910752" y="455371"/>
                    </a:cubicBezTo>
                    <a:cubicBezTo>
                      <a:pt x="910752" y="707765"/>
                      <a:pt x="707765" y="910742"/>
                      <a:pt x="455381" y="910742"/>
                    </a:cubicBezTo>
                    <a:cubicBezTo>
                      <a:pt x="609000" y="1250889"/>
                      <a:pt x="910752" y="1366113"/>
                      <a:pt x="910752" y="1366113"/>
                    </a:cubicBezTo>
                    <a:cubicBezTo>
                      <a:pt x="406003" y="1360641"/>
                      <a:pt x="0" y="954633"/>
                      <a:pt x="0" y="455361"/>
                    </a:cubicBezTo>
                    <a:lnTo>
                      <a:pt x="10" y="455371"/>
                    </a:lnTo>
                    <a:cubicBezTo>
                      <a:pt x="10" y="202977"/>
                      <a:pt x="202997" y="0"/>
                      <a:pt x="45538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 b="1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AE926AF7-8EC3-06E3-4DDE-17AE8C66CD2A}"/>
                  </a:ext>
                </a:extLst>
              </p:cNvPr>
              <p:cNvSpPr/>
              <p:nvPr/>
            </p:nvSpPr>
            <p:spPr>
              <a:xfrm>
                <a:off x="-2429491" y="2441748"/>
                <a:ext cx="910750" cy="1366113"/>
              </a:xfrm>
              <a:custGeom>
                <a:avLst/>
                <a:gdLst>
                  <a:gd name="connsiteX0" fmla="*/ 455381 w 910752"/>
                  <a:gd name="connsiteY0" fmla="*/ 0 h 1366113"/>
                  <a:gd name="connsiteX1" fmla="*/ 910752 w 910752"/>
                  <a:gd name="connsiteY1" fmla="*/ 455371 h 1366113"/>
                  <a:gd name="connsiteX2" fmla="*/ 455381 w 910752"/>
                  <a:gd name="connsiteY2" fmla="*/ 910742 h 1366113"/>
                  <a:gd name="connsiteX3" fmla="*/ 910752 w 910752"/>
                  <a:gd name="connsiteY3" fmla="*/ 1366113 h 1366113"/>
                  <a:gd name="connsiteX4" fmla="*/ 0 w 910752"/>
                  <a:gd name="connsiteY4" fmla="*/ 455361 h 1366113"/>
                  <a:gd name="connsiteX5" fmla="*/ 10 w 910752"/>
                  <a:gd name="connsiteY5" fmla="*/ 455371 h 1366113"/>
                  <a:gd name="connsiteX6" fmla="*/ 455381 w 910752"/>
                  <a:gd name="connsiteY6" fmla="*/ 0 h 13661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0752" h="1366113">
                    <a:moveTo>
                      <a:pt x="455381" y="0"/>
                    </a:moveTo>
                    <a:cubicBezTo>
                      <a:pt x="707775" y="0"/>
                      <a:pt x="910752" y="202987"/>
                      <a:pt x="910752" y="455371"/>
                    </a:cubicBezTo>
                    <a:cubicBezTo>
                      <a:pt x="910752" y="707765"/>
                      <a:pt x="707765" y="910742"/>
                      <a:pt x="455381" y="910742"/>
                    </a:cubicBezTo>
                    <a:cubicBezTo>
                      <a:pt x="609000" y="1250889"/>
                      <a:pt x="910752" y="1366113"/>
                      <a:pt x="910752" y="1366113"/>
                    </a:cubicBezTo>
                    <a:cubicBezTo>
                      <a:pt x="405974" y="1360641"/>
                      <a:pt x="0" y="954633"/>
                      <a:pt x="0" y="455361"/>
                    </a:cubicBezTo>
                    <a:lnTo>
                      <a:pt x="10" y="455371"/>
                    </a:lnTo>
                    <a:cubicBezTo>
                      <a:pt x="10" y="202977"/>
                      <a:pt x="202997" y="0"/>
                      <a:pt x="45538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 b="1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B8E407F5-0C50-B127-8CE5-2D8C3FF732ED}"/>
                </a:ext>
              </a:extLst>
            </p:cNvPr>
            <p:cNvGrpSpPr/>
            <p:nvPr/>
          </p:nvGrpSpPr>
          <p:grpSpPr>
            <a:xfrm rot="10800000" flipV="1">
              <a:off x="8125084" y="5999600"/>
              <a:ext cx="267824" cy="178788"/>
              <a:chOff x="-3545029" y="1143525"/>
              <a:chExt cx="2046446" cy="1366121"/>
            </a:xfrm>
            <a:solidFill>
              <a:schemeClr val="accent2">
                <a:alpha val="23000"/>
              </a:schemeClr>
            </a:solidFill>
          </p:grpSpPr>
          <p:sp>
            <p:nvSpPr>
              <p:cNvPr id="29" name="자유형: 도형 28">
                <a:extLst>
                  <a:ext uri="{FF2B5EF4-FFF2-40B4-BE49-F238E27FC236}">
                    <a16:creationId xmlns:a16="http://schemas.microsoft.com/office/drawing/2014/main" id="{B806DF78-B950-CA17-CF2A-38DF3B45049A}"/>
                  </a:ext>
                </a:extLst>
              </p:cNvPr>
              <p:cNvSpPr/>
              <p:nvPr/>
            </p:nvSpPr>
            <p:spPr>
              <a:xfrm>
                <a:off x="-3545029" y="1143533"/>
                <a:ext cx="910750" cy="1366113"/>
              </a:xfrm>
              <a:custGeom>
                <a:avLst/>
                <a:gdLst>
                  <a:gd name="connsiteX0" fmla="*/ 455381 w 910752"/>
                  <a:gd name="connsiteY0" fmla="*/ 0 h 1366113"/>
                  <a:gd name="connsiteX1" fmla="*/ 910752 w 910752"/>
                  <a:gd name="connsiteY1" fmla="*/ 455371 h 1366113"/>
                  <a:gd name="connsiteX2" fmla="*/ 455381 w 910752"/>
                  <a:gd name="connsiteY2" fmla="*/ 910742 h 1366113"/>
                  <a:gd name="connsiteX3" fmla="*/ 910752 w 910752"/>
                  <a:gd name="connsiteY3" fmla="*/ 1366113 h 1366113"/>
                  <a:gd name="connsiteX4" fmla="*/ 0 w 910752"/>
                  <a:gd name="connsiteY4" fmla="*/ 455361 h 1366113"/>
                  <a:gd name="connsiteX5" fmla="*/ 10 w 910752"/>
                  <a:gd name="connsiteY5" fmla="*/ 455371 h 1366113"/>
                  <a:gd name="connsiteX6" fmla="*/ 455381 w 910752"/>
                  <a:gd name="connsiteY6" fmla="*/ 0 h 13661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0752" h="1366113">
                    <a:moveTo>
                      <a:pt x="455381" y="0"/>
                    </a:moveTo>
                    <a:cubicBezTo>
                      <a:pt x="707775" y="0"/>
                      <a:pt x="910752" y="202987"/>
                      <a:pt x="910752" y="455371"/>
                    </a:cubicBezTo>
                    <a:cubicBezTo>
                      <a:pt x="910752" y="707765"/>
                      <a:pt x="707765" y="910742"/>
                      <a:pt x="455381" y="910742"/>
                    </a:cubicBezTo>
                    <a:cubicBezTo>
                      <a:pt x="609000" y="1250889"/>
                      <a:pt x="910752" y="1366113"/>
                      <a:pt x="910752" y="1366113"/>
                    </a:cubicBezTo>
                    <a:cubicBezTo>
                      <a:pt x="406003" y="1360641"/>
                      <a:pt x="0" y="954633"/>
                      <a:pt x="0" y="455361"/>
                    </a:cubicBezTo>
                    <a:lnTo>
                      <a:pt x="10" y="455371"/>
                    </a:lnTo>
                    <a:cubicBezTo>
                      <a:pt x="10" y="202977"/>
                      <a:pt x="202997" y="0"/>
                      <a:pt x="45538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 b="1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60D126BF-3DCC-C387-E495-0AF07109CD0A}"/>
                  </a:ext>
                </a:extLst>
              </p:cNvPr>
              <p:cNvSpPr/>
              <p:nvPr/>
            </p:nvSpPr>
            <p:spPr>
              <a:xfrm>
                <a:off x="-2409334" y="1143525"/>
                <a:ext cx="910751" cy="1366116"/>
              </a:xfrm>
              <a:custGeom>
                <a:avLst/>
                <a:gdLst>
                  <a:gd name="connsiteX0" fmla="*/ 455381 w 910752"/>
                  <a:gd name="connsiteY0" fmla="*/ 0 h 1366113"/>
                  <a:gd name="connsiteX1" fmla="*/ 910752 w 910752"/>
                  <a:gd name="connsiteY1" fmla="*/ 455371 h 1366113"/>
                  <a:gd name="connsiteX2" fmla="*/ 455381 w 910752"/>
                  <a:gd name="connsiteY2" fmla="*/ 910742 h 1366113"/>
                  <a:gd name="connsiteX3" fmla="*/ 910752 w 910752"/>
                  <a:gd name="connsiteY3" fmla="*/ 1366113 h 1366113"/>
                  <a:gd name="connsiteX4" fmla="*/ 0 w 910752"/>
                  <a:gd name="connsiteY4" fmla="*/ 455361 h 1366113"/>
                  <a:gd name="connsiteX5" fmla="*/ 10 w 910752"/>
                  <a:gd name="connsiteY5" fmla="*/ 455371 h 1366113"/>
                  <a:gd name="connsiteX6" fmla="*/ 455381 w 910752"/>
                  <a:gd name="connsiteY6" fmla="*/ 0 h 13661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0752" h="1366113">
                    <a:moveTo>
                      <a:pt x="455381" y="0"/>
                    </a:moveTo>
                    <a:cubicBezTo>
                      <a:pt x="707775" y="0"/>
                      <a:pt x="910752" y="202987"/>
                      <a:pt x="910752" y="455371"/>
                    </a:cubicBezTo>
                    <a:cubicBezTo>
                      <a:pt x="910752" y="707765"/>
                      <a:pt x="707765" y="910742"/>
                      <a:pt x="455381" y="910742"/>
                    </a:cubicBezTo>
                    <a:cubicBezTo>
                      <a:pt x="609000" y="1250889"/>
                      <a:pt x="910752" y="1366113"/>
                      <a:pt x="910752" y="1366113"/>
                    </a:cubicBezTo>
                    <a:cubicBezTo>
                      <a:pt x="405974" y="1360641"/>
                      <a:pt x="0" y="954633"/>
                      <a:pt x="0" y="455361"/>
                    </a:cubicBezTo>
                    <a:lnTo>
                      <a:pt x="10" y="455371"/>
                    </a:lnTo>
                    <a:cubicBezTo>
                      <a:pt x="10" y="202977"/>
                      <a:pt x="202997" y="0"/>
                      <a:pt x="45538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400" b="1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</p:grp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57918392-E066-EADE-DA6B-37A25F4D715C}"/>
              </a:ext>
            </a:extLst>
          </p:cNvPr>
          <p:cNvSpPr/>
          <p:nvPr/>
        </p:nvSpPr>
        <p:spPr>
          <a:xfrm>
            <a:off x="2039119" y="2000526"/>
            <a:ext cx="9199953" cy="76944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defTabSz="914363"/>
            <a:r>
              <a:rPr lang="ko-KR" altLang="en-US" sz="4400" b="1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세종학당 본문체" panose="020B0503000000000000" pitchFamily="50" charset="-127"/>
                <a:ea typeface="세종학당 본문체" panose="020B0503000000000000" pitchFamily="50" charset="-127"/>
                <a:cs typeface="함초롬바탕" panose="02030504000101010101" pitchFamily="18" charset="-127"/>
              </a:rPr>
              <a:t>장애를 보는 관점이 변화하고 있습니다 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A5D0D60E-6F52-3515-5D3E-1F82B01F00B7}"/>
              </a:ext>
            </a:extLst>
          </p:cNvPr>
          <p:cNvSpPr txBox="1"/>
          <p:nvPr/>
        </p:nvSpPr>
        <p:spPr>
          <a:xfrm>
            <a:off x="1706376" y="749274"/>
            <a:ext cx="2351926" cy="769440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>
            <a:defPPr>
              <a:defRPr lang="en-US"/>
            </a:defPPr>
            <a:lvl1pPr defTabSz="914400" latinLnBrk="1">
              <a:buClr>
                <a:srgbClr val="9F4AB6"/>
              </a:buClr>
              <a:defRPr kumimoji="1" sz="2800" b="1" spc="-8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127000" dist="38100" dir="2700000" algn="tl" rotWithShape="0">
                    <a:prstClr val="black">
                      <a:alpha val="30000"/>
                    </a:prst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r>
              <a:rPr lang="ko-KR" altLang="en-US" sz="4400" dirty="0">
                <a:solidFill>
                  <a:schemeClr val="tx1"/>
                </a:solidFill>
                <a:effectLst>
                  <a:outerShdw blurRad="1270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장애 관점</a:t>
            </a:r>
            <a:endParaRPr lang="en-US" altLang="ko-KR" sz="4400" dirty="0">
              <a:solidFill>
                <a:schemeClr val="tx1"/>
              </a:solidFill>
              <a:effectLst>
                <a:outerShdw blurRad="127000" dist="38100" dir="2700000" algn="tl" rotWithShape="0">
                  <a:prstClr val="black">
                    <a:alpha val="20000"/>
                  </a:prstClr>
                </a:outerShdw>
              </a:effectLst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6256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2391E-62E1-3E65-2AF1-DDDDA96F36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0570BBFB-D3F4-45A1-6892-FF5453301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6E946C38-F85F-F52F-ADAE-641A8DA44C2E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D95723DD-0445-B628-0F56-4B9627F794F5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42A33DE-F4EA-B83D-1E00-79C27910CB50}"/>
              </a:ext>
            </a:extLst>
          </p:cNvPr>
          <p:cNvSpPr txBox="1"/>
          <p:nvPr/>
        </p:nvSpPr>
        <p:spPr>
          <a:xfrm>
            <a:off x="1336809" y="8629725"/>
            <a:ext cx="48097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-</a:t>
            </a:r>
            <a:r>
              <a:rPr lang="ko-KR" altLang="en-US" sz="14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한국장애인고용공단 </a:t>
            </a:r>
            <a:r>
              <a:rPr lang="ko-KR" altLang="en-US" sz="1400" dirty="0" err="1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장애인인식개선교육포털사이트</a:t>
            </a:r>
            <a:r>
              <a:rPr lang="en-US" altLang="ko-KR" sz="14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-</a:t>
            </a:r>
            <a:endParaRPr lang="ko-KR" altLang="en-US" sz="1400" dirty="0"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D94F115A-5F0B-302A-EA94-BFE90FCD8945}"/>
              </a:ext>
            </a:extLst>
          </p:cNvPr>
          <p:cNvGrpSpPr/>
          <p:nvPr/>
        </p:nvGrpSpPr>
        <p:grpSpPr>
          <a:xfrm rot="20868815">
            <a:off x="2272875" y="4369447"/>
            <a:ext cx="10058491" cy="3330980"/>
            <a:chOff x="1104789" y="1417535"/>
            <a:chExt cx="6763791" cy="2450149"/>
          </a:xfrm>
        </p:grpSpPr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F4396BD2-08E1-417B-F2ED-861CC6D1F4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04789" y="2214374"/>
              <a:ext cx="1422400" cy="1653310"/>
            </a:xfrm>
            <a:prstGeom prst="rect">
              <a:avLst/>
            </a:prstGeom>
          </p:spPr>
        </p:pic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77DD4399-E613-1937-5927-C87884319C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118168" y="1417535"/>
              <a:ext cx="1750412" cy="2296589"/>
            </a:xfrm>
            <a:prstGeom prst="rect">
              <a:avLst/>
            </a:prstGeom>
          </p:spPr>
        </p:pic>
        <p:pic>
          <p:nvPicPr>
            <p:cNvPr id="44" name="그림 43">
              <a:extLst>
                <a:ext uri="{FF2B5EF4-FFF2-40B4-BE49-F238E27FC236}">
                  <a16:creationId xmlns:a16="http://schemas.microsoft.com/office/drawing/2014/main" id="{964C2E83-10E5-83D2-DA51-3F49DB27F3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screen">
              <a:alphaModFix amt="2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895376" y="2214374"/>
              <a:ext cx="1422400" cy="1653310"/>
            </a:xfrm>
            <a:prstGeom prst="rect">
              <a:avLst/>
            </a:prstGeom>
          </p:spPr>
        </p:pic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DF2A9AA2-2768-C976-07BD-28DAADB2C7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screen">
              <a:alphaModFix amt="16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880792" y="2229564"/>
              <a:ext cx="1326336" cy="1541650"/>
            </a:xfrm>
            <a:prstGeom prst="rect">
              <a:avLst/>
            </a:prstGeom>
          </p:spPr>
        </p:pic>
        <p:pic>
          <p:nvPicPr>
            <p:cNvPr id="46" name="그림 45">
              <a:extLst>
                <a:ext uri="{FF2B5EF4-FFF2-40B4-BE49-F238E27FC236}">
                  <a16:creationId xmlns:a16="http://schemas.microsoft.com/office/drawing/2014/main" id="{E09FA5F7-D4F2-C2CD-47FF-8F37D85651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screen">
              <a:alphaModFix amt="16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342024" y="2214374"/>
              <a:ext cx="1422400" cy="1653310"/>
            </a:xfrm>
            <a:prstGeom prst="rect">
              <a:avLst/>
            </a:prstGeom>
          </p:spPr>
        </p:pic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1B3F2D41-A360-0056-FADA-44E2FC6CDF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screen">
              <a:alphaModFix amt="46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491144" y="2214374"/>
              <a:ext cx="1422400" cy="1653310"/>
            </a:xfrm>
            <a:prstGeom prst="rect">
              <a:avLst/>
            </a:prstGeom>
          </p:spPr>
        </p:pic>
        <p:pic>
          <p:nvPicPr>
            <p:cNvPr id="48" name="그림 47">
              <a:extLst>
                <a:ext uri="{FF2B5EF4-FFF2-40B4-BE49-F238E27FC236}">
                  <a16:creationId xmlns:a16="http://schemas.microsoft.com/office/drawing/2014/main" id="{1977CD7C-358E-E3C8-BA28-91D4D8C99E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screen"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673872" y="2202201"/>
              <a:ext cx="1152356" cy="1511923"/>
            </a:xfrm>
            <a:prstGeom prst="rect">
              <a:avLst/>
            </a:prstGeom>
          </p:spPr>
        </p:pic>
        <p:pic>
          <p:nvPicPr>
            <p:cNvPr id="49" name="그림 48">
              <a:extLst>
                <a:ext uri="{FF2B5EF4-FFF2-40B4-BE49-F238E27FC236}">
                  <a16:creationId xmlns:a16="http://schemas.microsoft.com/office/drawing/2014/main" id="{8A18FC9F-9CAC-8248-B680-BE34289299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screen"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369688" y="1875721"/>
              <a:ext cx="1401192" cy="1838403"/>
            </a:xfrm>
            <a:prstGeom prst="rect">
              <a:avLst/>
            </a:prstGeom>
          </p:spPr>
        </p:pic>
        <p:pic>
          <p:nvPicPr>
            <p:cNvPr id="50" name="그림 49">
              <a:extLst>
                <a:ext uri="{FF2B5EF4-FFF2-40B4-BE49-F238E27FC236}">
                  <a16:creationId xmlns:a16="http://schemas.microsoft.com/office/drawing/2014/main" id="{9983575D-52FD-1106-006E-051FF414E7F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screen">
              <a:alphaModFix amt="1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193144" y="1616670"/>
              <a:ext cx="1598634" cy="2097453"/>
            </a:xfrm>
            <a:prstGeom prst="rect">
              <a:avLst/>
            </a:prstGeom>
          </p:spPr>
        </p:pic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C3264E61-9F2D-EFA0-9FE9-E1BF60BFE163}"/>
                </a:ext>
              </a:extLst>
            </p:cNvPr>
            <p:cNvGrpSpPr/>
            <p:nvPr/>
          </p:nvGrpSpPr>
          <p:grpSpPr>
            <a:xfrm rot="2700000">
              <a:off x="5088735" y="2464923"/>
              <a:ext cx="929920" cy="899073"/>
              <a:chOff x="3185776" y="4106730"/>
              <a:chExt cx="929920" cy="899073"/>
            </a:xfrm>
            <a:solidFill>
              <a:srgbClr val="3281BB"/>
            </a:solidFill>
          </p:grpSpPr>
          <p:sp>
            <p:nvSpPr>
              <p:cNvPr id="53" name="사각형: 둥근 모서리 52">
                <a:extLst>
                  <a:ext uri="{FF2B5EF4-FFF2-40B4-BE49-F238E27FC236}">
                    <a16:creationId xmlns:a16="http://schemas.microsoft.com/office/drawing/2014/main" id="{15D97A78-9118-C21B-2686-4585FE111A4E}"/>
                  </a:ext>
                </a:extLst>
              </p:cNvPr>
              <p:cNvSpPr/>
              <p:nvPr/>
            </p:nvSpPr>
            <p:spPr>
              <a:xfrm rot="21423316">
                <a:off x="3185776" y="4117357"/>
                <a:ext cx="913441" cy="304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54" name="사각형: 둥근 모서리 53">
                <a:extLst>
                  <a:ext uri="{FF2B5EF4-FFF2-40B4-BE49-F238E27FC236}">
                    <a16:creationId xmlns:a16="http://schemas.microsoft.com/office/drawing/2014/main" id="{0E42898E-449B-904F-9618-74A5F04F4EAC}"/>
                  </a:ext>
                </a:extLst>
              </p:cNvPr>
              <p:cNvSpPr/>
              <p:nvPr/>
            </p:nvSpPr>
            <p:spPr>
              <a:xfrm rot="5223316">
                <a:off x="3513759" y="4403867"/>
                <a:ext cx="899073" cy="304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8F77CE99-176B-472B-FF81-FEEE57D146DA}"/>
                </a:ext>
              </a:extLst>
            </p:cNvPr>
            <p:cNvSpPr/>
            <p:nvPr/>
          </p:nvSpPr>
          <p:spPr>
            <a:xfrm rot="21423316">
              <a:off x="2275841" y="2797293"/>
              <a:ext cx="3525520" cy="369332"/>
            </a:xfrm>
            <a:prstGeom prst="rect">
              <a:avLst/>
            </a:prstGeom>
            <a:gradFill flip="none" rotWithShape="1">
              <a:gsLst>
                <a:gs pos="100000">
                  <a:srgbClr val="43B3A8">
                    <a:alpha val="0"/>
                  </a:srgbClr>
                </a:gs>
                <a:gs pos="65000">
                  <a:srgbClr val="43B3A8"/>
                </a:gs>
                <a:gs pos="0">
                  <a:srgbClr val="307ABE"/>
                </a:gs>
              </a:gsLst>
              <a:lin ang="10800000" scaled="1"/>
              <a:tileRect/>
            </a:gradFill>
            <a:ln w="317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/>
              <a:r>
                <a:rPr lang="en-US" altLang="ko-KR" sz="3600" spc="-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‘</a:t>
              </a:r>
              <a:r>
                <a:rPr lang="ko-KR" altLang="en-US" sz="3600" spc="-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사회적 인식 변화</a:t>
              </a:r>
              <a:r>
                <a:rPr lang="en-US" altLang="ko-KR" sz="3600" spc="-1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’</a:t>
              </a:r>
              <a:endParaRPr lang="ko-KR" altLang="en-US" sz="36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09E5C17F-6F0D-7B24-E893-1552F59DFD57}"/>
              </a:ext>
            </a:extLst>
          </p:cNvPr>
          <p:cNvGrpSpPr/>
          <p:nvPr/>
        </p:nvGrpSpPr>
        <p:grpSpPr>
          <a:xfrm>
            <a:off x="11349863" y="4843994"/>
            <a:ext cx="1488403" cy="632226"/>
            <a:chOff x="7977116" y="2413222"/>
            <a:chExt cx="975360" cy="396240"/>
          </a:xfrm>
        </p:grpSpPr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FFDD7454-B9F5-C8C6-AACD-442F65E9C0CB}"/>
                </a:ext>
              </a:extLst>
            </p:cNvPr>
            <p:cNvSpPr/>
            <p:nvPr/>
          </p:nvSpPr>
          <p:spPr>
            <a:xfrm>
              <a:off x="7977116" y="2413222"/>
              <a:ext cx="975360" cy="39624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 dirty="0"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A1B150A-B036-9801-459B-CE95822EF659}"/>
                </a:ext>
              </a:extLst>
            </p:cNvPr>
            <p:cNvSpPr txBox="1"/>
            <p:nvPr/>
          </p:nvSpPr>
          <p:spPr>
            <a:xfrm>
              <a:off x="8084362" y="2471296"/>
              <a:ext cx="744985" cy="3279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defTabSz="914400" latinLnBrk="1">
                <a:defRPr sz="2600" b="1" spc="-1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gradFill flip="none" rotWithShape="1">
                    <a:gsLst>
                      <a:gs pos="71000">
                        <a:srgbClr val="0356A7"/>
                      </a:gs>
                      <a:gs pos="0">
                        <a:srgbClr val="3276B8"/>
                      </a:gs>
                    </a:gsLst>
                    <a:lin ang="2700000" scaled="1"/>
                    <a:tileRect/>
                  </a:gra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  <a:lvl2pPr defTabSz="914400" latinLnBrk="1"/>
              <a:lvl3pPr defTabSz="914400" latinLnBrk="1"/>
              <a:lvl4pPr defTabSz="914400" latinLnBrk="1"/>
              <a:lvl5pPr defTabSz="914400" latinLnBrk="1"/>
              <a:lvl6pPr defTabSz="914400" latinLnBrk="1"/>
              <a:lvl7pPr defTabSz="914400" latinLnBrk="1"/>
              <a:lvl8pPr defTabSz="914400" latinLnBrk="1"/>
              <a:lvl9pPr defTabSz="914400" latinLnBrk="1"/>
            </a:lstStyle>
            <a:p>
              <a:pPr algn="ctr"/>
              <a:r>
                <a:rPr lang="ko-KR" altLang="en-US" sz="2800" b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능동적</a:t>
              </a: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BA27266D-B61E-4371-F461-6325BAE10E20}"/>
              </a:ext>
            </a:extLst>
          </p:cNvPr>
          <p:cNvGrpSpPr/>
          <p:nvPr/>
        </p:nvGrpSpPr>
        <p:grpSpPr>
          <a:xfrm>
            <a:off x="11329595" y="5709493"/>
            <a:ext cx="1488403" cy="632226"/>
            <a:chOff x="7977116" y="2413222"/>
            <a:chExt cx="975360" cy="396240"/>
          </a:xfrm>
        </p:grpSpPr>
        <p:sp>
          <p:nvSpPr>
            <p:cNvPr id="38" name="사각형: 둥근 모서리 37">
              <a:extLst>
                <a:ext uri="{FF2B5EF4-FFF2-40B4-BE49-F238E27FC236}">
                  <a16:creationId xmlns:a16="http://schemas.microsoft.com/office/drawing/2014/main" id="{FB1A0B58-1CAE-1364-C396-CDA81DC7BC4B}"/>
                </a:ext>
              </a:extLst>
            </p:cNvPr>
            <p:cNvSpPr/>
            <p:nvPr/>
          </p:nvSpPr>
          <p:spPr>
            <a:xfrm>
              <a:off x="7977116" y="2413222"/>
              <a:ext cx="975360" cy="39624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 dirty="0"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08516A1-0995-A5E0-9A4D-401163EE91F3}"/>
                </a:ext>
              </a:extLst>
            </p:cNvPr>
            <p:cNvSpPr txBox="1"/>
            <p:nvPr/>
          </p:nvSpPr>
          <p:spPr>
            <a:xfrm>
              <a:off x="8084364" y="2471296"/>
              <a:ext cx="744985" cy="3279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defTabSz="914400" latinLnBrk="1">
                <a:defRPr sz="2600" b="1" spc="-1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gradFill flip="none" rotWithShape="1">
                    <a:gsLst>
                      <a:gs pos="71000">
                        <a:srgbClr val="0356A7"/>
                      </a:gs>
                      <a:gs pos="0">
                        <a:srgbClr val="3276B8"/>
                      </a:gs>
                    </a:gsLst>
                    <a:lin ang="2700000" scaled="1"/>
                    <a:tileRect/>
                  </a:gra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  <a:lvl2pPr defTabSz="914400" latinLnBrk="1"/>
              <a:lvl3pPr defTabSz="914400" latinLnBrk="1"/>
              <a:lvl4pPr defTabSz="914400" latinLnBrk="1"/>
              <a:lvl5pPr defTabSz="914400" latinLnBrk="1"/>
              <a:lvl6pPr defTabSz="914400" latinLnBrk="1"/>
              <a:lvl7pPr defTabSz="914400" latinLnBrk="1"/>
              <a:lvl8pPr defTabSz="914400" latinLnBrk="1"/>
              <a:lvl9pPr defTabSz="914400" latinLnBrk="1"/>
            </a:lstStyle>
            <a:p>
              <a:pPr algn="ctr"/>
              <a:r>
                <a:rPr lang="ko-KR" altLang="en-US" sz="2800" b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역동적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542A7B0-77B5-F06A-A6FA-A98D0274F7A0}"/>
              </a:ext>
            </a:extLst>
          </p:cNvPr>
          <p:cNvGrpSpPr/>
          <p:nvPr/>
        </p:nvGrpSpPr>
        <p:grpSpPr>
          <a:xfrm>
            <a:off x="1567603" y="6914272"/>
            <a:ext cx="1488403" cy="632226"/>
            <a:chOff x="7977116" y="2413222"/>
            <a:chExt cx="975360" cy="396240"/>
          </a:xfrm>
        </p:grpSpPr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A7E33593-3372-CF74-A517-A0E59B74331F}"/>
                </a:ext>
              </a:extLst>
            </p:cNvPr>
            <p:cNvSpPr/>
            <p:nvPr/>
          </p:nvSpPr>
          <p:spPr>
            <a:xfrm>
              <a:off x="7977116" y="2413222"/>
              <a:ext cx="975360" cy="39624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 dirty="0"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5454097-122F-021D-322D-180A46392A7D}"/>
                </a:ext>
              </a:extLst>
            </p:cNvPr>
            <p:cNvSpPr txBox="1"/>
            <p:nvPr/>
          </p:nvSpPr>
          <p:spPr>
            <a:xfrm>
              <a:off x="8084362" y="2471296"/>
              <a:ext cx="744985" cy="3279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defTabSz="914400" latinLnBrk="1">
                <a:defRPr sz="2600" b="1" spc="-10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gradFill flip="none" rotWithShape="1">
                    <a:gsLst>
                      <a:gs pos="71000">
                        <a:srgbClr val="0356A7"/>
                      </a:gs>
                      <a:gs pos="0">
                        <a:srgbClr val="3276B8"/>
                      </a:gs>
                    </a:gsLst>
                    <a:lin ang="2700000" scaled="1"/>
                    <a:tileRect/>
                  </a:gra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  <a:lvl2pPr defTabSz="914400" latinLnBrk="1"/>
              <a:lvl3pPr defTabSz="914400" latinLnBrk="1"/>
              <a:lvl4pPr defTabSz="914400" latinLnBrk="1"/>
              <a:lvl5pPr defTabSz="914400" latinLnBrk="1"/>
              <a:lvl6pPr defTabSz="914400" latinLnBrk="1"/>
              <a:lvl7pPr defTabSz="914400" latinLnBrk="1"/>
              <a:lvl8pPr defTabSz="914400" latinLnBrk="1"/>
              <a:lvl9pPr defTabSz="914400" latinLnBrk="1"/>
            </a:lstStyle>
            <a:p>
              <a:pPr algn="ctr"/>
              <a:r>
                <a:rPr lang="ko-KR" altLang="en-US" sz="2800" b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수동적</a:t>
              </a: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38019096-B473-156C-FB99-FC2401AEFAA6}"/>
              </a:ext>
            </a:extLst>
          </p:cNvPr>
          <p:cNvGrpSpPr/>
          <p:nvPr/>
        </p:nvGrpSpPr>
        <p:grpSpPr>
          <a:xfrm>
            <a:off x="9153873" y="2499644"/>
            <a:ext cx="4125809" cy="1023365"/>
            <a:chOff x="5816744" y="1110734"/>
            <a:chExt cx="1804191" cy="253866"/>
          </a:xfrm>
        </p:grpSpPr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F9489BEC-1644-D3D6-A161-5DF778F89B6F}"/>
                </a:ext>
              </a:extLst>
            </p:cNvPr>
            <p:cNvSpPr/>
            <p:nvPr/>
          </p:nvSpPr>
          <p:spPr>
            <a:xfrm>
              <a:off x="6051164" y="1295242"/>
              <a:ext cx="1192837" cy="69358"/>
            </a:xfrm>
            <a:custGeom>
              <a:avLst/>
              <a:gdLst>
                <a:gd name="connsiteX0" fmla="*/ 0 w 2032000"/>
                <a:gd name="connsiteY0" fmla="*/ 0 h 101600"/>
                <a:gd name="connsiteX1" fmla="*/ 914400 w 2032000"/>
                <a:gd name="connsiteY1" fmla="*/ 0 h 101600"/>
                <a:gd name="connsiteX2" fmla="*/ 1016000 w 2032000"/>
                <a:gd name="connsiteY2" fmla="*/ 101600 h 101600"/>
                <a:gd name="connsiteX3" fmla="*/ 1117600 w 2032000"/>
                <a:gd name="connsiteY3" fmla="*/ 0 h 101600"/>
                <a:gd name="connsiteX4" fmla="*/ 2032000 w 2032000"/>
                <a:gd name="connsiteY4" fmla="*/ 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32000" h="101600">
                  <a:moveTo>
                    <a:pt x="0" y="0"/>
                  </a:moveTo>
                  <a:lnTo>
                    <a:pt x="914400" y="0"/>
                  </a:lnTo>
                  <a:lnTo>
                    <a:pt x="1016000" y="101600"/>
                  </a:lnTo>
                  <a:lnTo>
                    <a:pt x="1117600" y="0"/>
                  </a:lnTo>
                  <a:lnTo>
                    <a:pt x="2032000" y="0"/>
                  </a:lnTo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solidFill>
                <a:srgbClr val="3281B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E15169DA-B914-D937-846D-C2E58B408E5F}"/>
                </a:ext>
              </a:extLst>
            </p:cNvPr>
            <p:cNvSpPr/>
            <p:nvPr/>
          </p:nvSpPr>
          <p:spPr>
            <a:xfrm>
              <a:off x="5816744" y="1110734"/>
              <a:ext cx="1804191" cy="1603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3600" b="1" spc="-8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3281BB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뉴욕시의 장애인 마크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8AFC9846-E116-7F08-DC71-D9BFCC650658}"/>
              </a:ext>
            </a:extLst>
          </p:cNvPr>
          <p:cNvGrpSpPr/>
          <p:nvPr/>
        </p:nvGrpSpPr>
        <p:grpSpPr>
          <a:xfrm>
            <a:off x="1535446" y="5059098"/>
            <a:ext cx="4205316" cy="1106823"/>
            <a:chOff x="431439" y="2848094"/>
            <a:chExt cx="1709301" cy="206437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F01C35BE-870E-9240-D50C-3015444EAF79}"/>
                </a:ext>
              </a:extLst>
            </p:cNvPr>
            <p:cNvSpPr/>
            <p:nvPr/>
          </p:nvSpPr>
          <p:spPr>
            <a:xfrm>
              <a:off x="431439" y="2848094"/>
              <a:ext cx="1709301" cy="12054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3600" b="1" spc="-8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국제표준화기구</a:t>
              </a:r>
              <a:r>
                <a:rPr lang="en-US" altLang="ko-KR" sz="3600" b="1" spc="-8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50000"/>
                      <a:lumOff val="50000"/>
                    </a:scheme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(ISO)</a:t>
              </a:r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CD78AB71-C87D-7D42-CFC9-66791A7FDA07}"/>
                </a:ext>
              </a:extLst>
            </p:cNvPr>
            <p:cNvSpPr/>
            <p:nvPr/>
          </p:nvSpPr>
          <p:spPr>
            <a:xfrm>
              <a:off x="624403" y="2987307"/>
              <a:ext cx="1153675" cy="67224"/>
            </a:xfrm>
            <a:custGeom>
              <a:avLst/>
              <a:gdLst>
                <a:gd name="connsiteX0" fmla="*/ 0 w 2032000"/>
                <a:gd name="connsiteY0" fmla="*/ 0 h 101600"/>
                <a:gd name="connsiteX1" fmla="*/ 914400 w 2032000"/>
                <a:gd name="connsiteY1" fmla="*/ 0 h 101600"/>
                <a:gd name="connsiteX2" fmla="*/ 1016000 w 2032000"/>
                <a:gd name="connsiteY2" fmla="*/ 101600 h 101600"/>
                <a:gd name="connsiteX3" fmla="*/ 1117600 w 2032000"/>
                <a:gd name="connsiteY3" fmla="*/ 0 h 101600"/>
                <a:gd name="connsiteX4" fmla="*/ 2032000 w 2032000"/>
                <a:gd name="connsiteY4" fmla="*/ 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32000" h="101600">
                  <a:moveTo>
                    <a:pt x="0" y="0"/>
                  </a:moveTo>
                  <a:lnTo>
                    <a:pt x="914400" y="0"/>
                  </a:lnTo>
                  <a:lnTo>
                    <a:pt x="1016000" y="101600"/>
                  </a:lnTo>
                  <a:lnTo>
                    <a:pt x="1117600" y="0"/>
                  </a:lnTo>
                  <a:lnTo>
                    <a:pt x="2032000" y="0"/>
                  </a:lnTo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390925BF-0D9C-70E1-6F8C-40C0A0EFDA60}"/>
              </a:ext>
            </a:extLst>
          </p:cNvPr>
          <p:cNvSpPr txBox="1"/>
          <p:nvPr/>
        </p:nvSpPr>
        <p:spPr>
          <a:xfrm>
            <a:off x="1579039" y="707548"/>
            <a:ext cx="5262979" cy="646331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>
            <a:defPPr>
              <a:defRPr lang="en-US"/>
            </a:defPPr>
            <a:lvl1pPr defTabSz="914400" latinLnBrk="1">
              <a:buClr>
                <a:srgbClr val="9F4AB6"/>
              </a:buClr>
              <a:defRPr kumimoji="1" sz="2800" b="1" spc="-8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127000" dist="38100" dir="2700000" algn="tl" rotWithShape="0">
                    <a:prstClr val="black">
                      <a:alpha val="30000"/>
                    </a:prst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r>
              <a:rPr lang="ko-KR" altLang="en-US" sz="3600" spc="-150" dirty="0">
                <a:solidFill>
                  <a:schemeClr val="tx1"/>
                </a:solidFill>
                <a:effectLst>
                  <a:outerShdw blurRad="1270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장애에 대한 </a:t>
            </a:r>
            <a:r>
              <a:rPr lang="ko-KR" altLang="en-US" sz="3600" spc="-300" dirty="0">
                <a:solidFill>
                  <a:schemeClr val="tx1"/>
                </a:solidFill>
                <a:effectLst>
                  <a:outerShdw blurRad="1270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사회적 인식 변화</a:t>
            </a:r>
            <a:endParaRPr lang="en-US" altLang="ko-KR" sz="3600" spc="-300" dirty="0">
              <a:solidFill>
                <a:schemeClr val="tx1"/>
              </a:solidFill>
              <a:effectLst>
                <a:outerShdw blurRad="127000" dist="38100" dir="2700000" algn="tl" rotWithShape="0">
                  <a:prstClr val="black">
                    <a:alpha val="20000"/>
                  </a:prstClr>
                </a:outerShdw>
              </a:effectLst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90928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D89493-0E4B-F680-09DE-C7B40561A8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77B0650B-1837-4A3E-4C00-95E17F3BC0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55C847BA-0E4D-1ACB-F29E-788F5DF107DE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795DE835-449D-5ABC-35D9-12DE8EB9F487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09541E47-3FEC-6B06-2A44-A39CE5295072}"/>
              </a:ext>
            </a:extLst>
          </p:cNvPr>
          <p:cNvGrpSpPr/>
          <p:nvPr/>
        </p:nvGrpSpPr>
        <p:grpSpPr>
          <a:xfrm>
            <a:off x="2374731" y="2801743"/>
            <a:ext cx="4094213" cy="4083405"/>
            <a:chOff x="2417518" y="2400300"/>
            <a:chExt cx="6033700" cy="602992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B13E088-E16A-D8A4-C6CE-C365FD28F624}"/>
                </a:ext>
              </a:extLst>
            </p:cNvPr>
            <p:cNvGrpSpPr/>
            <p:nvPr/>
          </p:nvGrpSpPr>
          <p:grpSpPr>
            <a:xfrm>
              <a:off x="2417518" y="2400300"/>
              <a:ext cx="6033700" cy="6029929"/>
              <a:chOff x="1191597" y="1333500"/>
              <a:chExt cx="6033700" cy="6029929"/>
            </a:xfrm>
          </p:grpSpPr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BBB1E33D-4E64-40C7-F6CE-36660BB53FE0}"/>
                  </a:ext>
                </a:extLst>
              </p:cNvPr>
              <p:cNvSpPr/>
              <p:nvPr/>
            </p:nvSpPr>
            <p:spPr>
              <a:xfrm>
                <a:off x="1191597" y="1333500"/>
                <a:ext cx="6033700" cy="6029929"/>
              </a:xfrm>
              <a:prstGeom prst="ellipse">
                <a:avLst/>
              </a:prstGeom>
              <a:gradFill flip="none" rotWithShape="1">
                <a:gsLst>
                  <a:gs pos="93805">
                    <a:srgbClr val="43B3A8"/>
                  </a:gs>
                  <a:gs pos="0">
                    <a:srgbClr val="307ABE"/>
                  </a:gs>
                </a:gsLst>
                <a:lin ang="2700000" scaled="1"/>
                <a:tileRect/>
              </a:gradFill>
              <a:ln w="3175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600" dirty="0"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33B17F5-4642-A126-1F84-DB1B3FB7C7D2}"/>
                  </a:ext>
                </a:extLst>
              </p:cNvPr>
              <p:cNvSpPr txBox="1"/>
              <p:nvPr/>
            </p:nvSpPr>
            <p:spPr>
              <a:xfrm>
                <a:off x="2680378" y="2663479"/>
                <a:ext cx="272241" cy="10453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defTabSz="914400" latinLnBrk="1">
                  <a:defRPr sz="2600" b="1" spc="-10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gradFill flip="none" rotWithShape="1">
                      <a:gsLst>
                        <a:gs pos="71000">
                          <a:srgbClr val="0356A7"/>
                        </a:gs>
                        <a:gs pos="0">
                          <a:srgbClr val="3276B8"/>
                        </a:gs>
                      </a:gsLst>
                      <a:lin ang="2700000" scaled="1"/>
                      <a:tileRect/>
                    </a:gra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  <a:lvl2pPr defTabSz="914400" latinLnBrk="1"/>
                <a:lvl3pPr defTabSz="914400" latinLnBrk="1"/>
                <a:lvl4pPr defTabSz="914400" latinLnBrk="1"/>
                <a:lvl5pPr defTabSz="914400" latinLnBrk="1"/>
                <a:lvl6pPr defTabSz="914400" latinLnBrk="1"/>
                <a:lvl7pPr defTabSz="914400" latinLnBrk="1"/>
                <a:lvl8pPr defTabSz="914400" latinLnBrk="1"/>
                <a:lvl9pPr defTabSz="914400" latinLnBrk="1"/>
              </a:lstStyle>
              <a:p>
                <a:endParaRPr lang="ko-KR" altLang="en-US" sz="4000" b="0" dirty="0">
                  <a:solidFill>
                    <a:schemeClr val="bg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D9D3A43-D7F0-49C1-FA62-11BB5477373E}"/>
                </a:ext>
              </a:extLst>
            </p:cNvPr>
            <p:cNvSpPr txBox="1"/>
            <p:nvPr/>
          </p:nvSpPr>
          <p:spPr>
            <a:xfrm>
              <a:off x="3363478" y="5003005"/>
              <a:ext cx="4495800" cy="8635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>
                  <a:solidFill>
                    <a:schemeClr val="bg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 </a:t>
              </a:r>
              <a:r>
                <a:rPr lang="ko-KR" altLang="en-US" sz="3200" b="1" dirty="0" err="1">
                  <a:solidFill>
                    <a:schemeClr val="bg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장애감수성이란</a:t>
              </a:r>
              <a:r>
                <a:rPr lang="en-US" altLang="ko-KR" sz="3200" b="1" dirty="0">
                  <a:solidFill>
                    <a:schemeClr val="bg1"/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?</a:t>
              </a:r>
              <a:endParaRPr lang="ko-KR" altLang="en-US" sz="3200" b="1" dirty="0">
                <a:solidFill>
                  <a:schemeClr val="bg1"/>
                </a:solidFill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6B66BCE-D9D6-288C-03E6-F6BA5A544534}"/>
              </a:ext>
            </a:extLst>
          </p:cNvPr>
          <p:cNvSpPr txBox="1"/>
          <p:nvPr/>
        </p:nvSpPr>
        <p:spPr>
          <a:xfrm>
            <a:off x="7190531" y="2217471"/>
            <a:ext cx="5194857" cy="5863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일상생활에서</a:t>
            </a:r>
            <a:endParaRPr lang="en-US" altLang="ko-KR" sz="2400" dirty="0"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경험하게 되는 다양한 일들을</a:t>
            </a:r>
            <a:endParaRPr lang="en-US" altLang="ko-KR" sz="2400" dirty="0"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장애인의 관점에서 인식</a:t>
            </a:r>
            <a:r>
              <a:rPr lang="en-US" altLang="ko-KR" sz="28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,</a:t>
            </a:r>
            <a:r>
              <a:rPr lang="ko-KR" altLang="en-US" sz="28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해석</a:t>
            </a:r>
            <a:endParaRPr lang="en-US" altLang="ko-KR" sz="2800" b="1" dirty="0"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그 일이 어떠한 영향을 미칠지를 예측하고 </a:t>
            </a:r>
            <a:endParaRPr lang="en-US" altLang="ko-KR" sz="2400" dirty="0"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문제 상황을 해결하는데 함께 동참하겠다는 </a:t>
            </a:r>
            <a:endParaRPr lang="en-US" altLang="ko-KR" sz="2400" dirty="0"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b="1" dirty="0" err="1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심리사화적</a:t>
            </a:r>
            <a:r>
              <a:rPr lang="ko-KR" altLang="en-US" sz="3200" b="1" dirty="0"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 공감</a:t>
            </a:r>
            <a:endParaRPr lang="en-US" altLang="ko-KR" sz="3200" b="1" dirty="0"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  <a:p>
            <a:pPr>
              <a:lnSpc>
                <a:spcPct val="150000"/>
              </a:lnSpc>
            </a:pPr>
            <a:endParaRPr lang="ko-KR" altLang="en-US" sz="2400" dirty="0"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D9797F-BA77-F150-5DCB-F4DE8A4E6D30}"/>
              </a:ext>
            </a:extLst>
          </p:cNvPr>
          <p:cNvSpPr txBox="1"/>
          <p:nvPr/>
        </p:nvSpPr>
        <p:spPr>
          <a:xfrm>
            <a:off x="1958196" y="1319955"/>
            <a:ext cx="69528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[</a:t>
            </a:r>
            <a:r>
              <a:rPr lang="ko-KR" alt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장애 감수성</a:t>
            </a:r>
            <a:r>
              <a:rPr lang="en-US" altLang="ko-K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]</a:t>
            </a:r>
            <a:endParaRPr lang="ko-KR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2322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5549E-5EDA-0BDC-76F4-7B98B87841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편지, 화이트이(가) 표시된 사진&#10;&#10;자동 생성된 설명">
            <a:extLst>
              <a:ext uri="{FF2B5EF4-FFF2-40B4-BE49-F238E27FC236}">
                <a16:creationId xmlns:a16="http://schemas.microsoft.com/office/drawing/2014/main" id="{8344EEAA-92EF-6F54-1A4F-9A86C05CE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8"/>
            <a:ext cx="17556163" cy="9875342"/>
          </a:xfrm>
          <a:prstGeom prst="rect">
            <a:avLst/>
          </a:prstGeom>
        </p:spPr>
      </p:pic>
      <p:pic>
        <p:nvPicPr>
          <p:cNvPr id="4" name="그림 3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BC0CCA90-511C-9CA7-5FF4-707883AB78C0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790" y="8779009"/>
            <a:ext cx="2255121" cy="955607"/>
          </a:xfrm>
          <a:prstGeom prst="rect">
            <a:avLst/>
          </a:prstGeom>
        </p:spPr>
      </p:pic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8294E995-5E6B-1D2A-D762-C2F491AE1669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284" y="9078476"/>
            <a:ext cx="2612090" cy="487849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79D61BDE-DBE5-A598-CE18-938EB82477FE}"/>
              </a:ext>
            </a:extLst>
          </p:cNvPr>
          <p:cNvGrpSpPr/>
          <p:nvPr/>
        </p:nvGrpSpPr>
        <p:grpSpPr>
          <a:xfrm>
            <a:off x="2201955" y="2687634"/>
            <a:ext cx="4987626" cy="4930926"/>
            <a:chOff x="4954068" y="1954436"/>
            <a:chExt cx="4786526" cy="4786524"/>
          </a:xfrm>
        </p:grpSpPr>
        <p:sp>
          <p:nvSpPr>
            <p:cNvPr id="6" name="원호 5">
              <a:extLst>
                <a:ext uri="{FF2B5EF4-FFF2-40B4-BE49-F238E27FC236}">
                  <a16:creationId xmlns:a16="http://schemas.microsoft.com/office/drawing/2014/main" id="{F5787490-43A4-D381-D933-3F284C477D31}"/>
                </a:ext>
              </a:extLst>
            </p:cNvPr>
            <p:cNvSpPr/>
            <p:nvPr/>
          </p:nvSpPr>
          <p:spPr>
            <a:xfrm>
              <a:off x="4954068" y="1954436"/>
              <a:ext cx="4786526" cy="4786524"/>
            </a:xfrm>
            <a:prstGeom prst="arc">
              <a:avLst>
                <a:gd name="adj1" fmla="val 18877857"/>
                <a:gd name="adj2" fmla="val 13711532"/>
              </a:avLst>
            </a:prstGeom>
            <a:noFill/>
            <a:ln w="50800">
              <a:gradFill flip="none" rotWithShape="1">
                <a:gsLst>
                  <a:gs pos="0">
                    <a:srgbClr val="3281BB"/>
                  </a:gs>
                  <a:gs pos="100000">
                    <a:srgbClr val="43B3A8"/>
                  </a:gs>
                </a:gsLst>
                <a:lin ang="2700000" scaled="1"/>
                <a:tileRect/>
              </a:gradFill>
              <a:headEnd type="oval"/>
              <a:tailEnd type="oval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077E2C9B-A49A-97B7-23E7-7C52C6F46EE0}"/>
                </a:ext>
              </a:extLst>
            </p:cNvPr>
            <p:cNvGrpSpPr/>
            <p:nvPr/>
          </p:nvGrpSpPr>
          <p:grpSpPr>
            <a:xfrm>
              <a:off x="5186898" y="2247900"/>
              <a:ext cx="4306165" cy="4295134"/>
              <a:chOff x="1047129" y="1624824"/>
              <a:chExt cx="4668334" cy="4656372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CCFFBBBD-7B31-3519-F9C8-D15504428DBB}"/>
                  </a:ext>
                </a:extLst>
              </p:cNvPr>
              <p:cNvGrpSpPr/>
              <p:nvPr/>
            </p:nvGrpSpPr>
            <p:grpSpPr>
              <a:xfrm>
                <a:off x="1334509" y="1916833"/>
                <a:ext cx="4088646" cy="4057668"/>
                <a:chOff x="1060831" y="1645228"/>
                <a:chExt cx="4636001" cy="4600877"/>
              </a:xfrm>
            </p:grpSpPr>
            <p:sp>
              <p:nvSpPr>
                <p:cNvPr id="23" name="부분 원형 22">
                  <a:extLst>
                    <a:ext uri="{FF2B5EF4-FFF2-40B4-BE49-F238E27FC236}">
                      <a16:creationId xmlns:a16="http://schemas.microsoft.com/office/drawing/2014/main" id="{A27603A6-2BBB-2040-9AC1-B3AF076F3CB8}"/>
                    </a:ext>
                  </a:extLst>
                </p:cNvPr>
                <p:cNvSpPr/>
                <p:nvPr/>
              </p:nvSpPr>
              <p:spPr>
                <a:xfrm>
                  <a:off x="1060831" y="1645228"/>
                  <a:ext cx="4600879" cy="4600877"/>
                </a:xfrm>
                <a:prstGeom prst="pie">
                  <a:avLst>
                    <a:gd name="adj1" fmla="val 13769881"/>
                    <a:gd name="adj2" fmla="val 16140060"/>
                  </a:avLst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24" name="부분 원형 23">
                  <a:extLst>
                    <a:ext uri="{FF2B5EF4-FFF2-40B4-BE49-F238E27FC236}">
                      <a16:creationId xmlns:a16="http://schemas.microsoft.com/office/drawing/2014/main" id="{211B4E8E-1FB4-B0DC-7087-98AB85FAA9FE}"/>
                    </a:ext>
                  </a:extLst>
                </p:cNvPr>
                <p:cNvSpPr/>
                <p:nvPr/>
              </p:nvSpPr>
              <p:spPr>
                <a:xfrm>
                  <a:off x="1060831" y="1645228"/>
                  <a:ext cx="4600879" cy="4600877"/>
                </a:xfrm>
                <a:prstGeom prst="pie">
                  <a:avLst>
                    <a:gd name="adj1" fmla="val 16080356"/>
                    <a:gd name="adj2" fmla="val 18175418"/>
                  </a:avLst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25" name="부분 원형 24">
                  <a:extLst>
                    <a:ext uri="{FF2B5EF4-FFF2-40B4-BE49-F238E27FC236}">
                      <a16:creationId xmlns:a16="http://schemas.microsoft.com/office/drawing/2014/main" id="{970EA711-1BB8-F39F-1782-B8BDAABE2836}"/>
                    </a:ext>
                  </a:extLst>
                </p:cNvPr>
                <p:cNvSpPr/>
                <p:nvPr/>
              </p:nvSpPr>
              <p:spPr>
                <a:xfrm>
                  <a:off x="1095953" y="1645228"/>
                  <a:ext cx="4600879" cy="4600877"/>
                </a:xfrm>
                <a:prstGeom prst="pie">
                  <a:avLst>
                    <a:gd name="adj1" fmla="val 18106720"/>
                    <a:gd name="adj2" fmla="val 18773648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en-US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90830356-C8CC-CA3A-3F4E-D4D8AED6425C}"/>
                  </a:ext>
                </a:extLst>
              </p:cNvPr>
              <p:cNvGrpSpPr/>
              <p:nvPr/>
            </p:nvGrpSpPr>
            <p:grpSpPr>
              <a:xfrm>
                <a:off x="1063063" y="1628800"/>
                <a:ext cx="4652400" cy="4652396"/>
                <a:chOff x="882389" y="1448126"/>
                <a:chExt cx="5013748" cy="5013744"/>
              </a:xfrm>
              <a:effectLst>
                <a:outerShdw blurRad="25400" dist="101600" dir="3000000" algn="t" rotWithShape="0">
                  <a:prstClr val="black">
                    <a:alpha val="22000"/>
                  </a:prstClr>
                </a:outerShdw>
              </a:effectLst>
            </p:grpSpPr>
            <p:sp>
              <p:nvSpPr>
                <p:cNvPr id="21" name="부분 원형 20">
                  <a:extLst>
                    <a:ext uri="{FF2B5EF4-FFF2-40B4-BE49-F238E27FC236}">
                      <a16:creationId xmlns:a16="http://schemas.microsoft.com/office/drawing/2014/main" id="{DD298FAA-5312-E82D-FCA7-B56481AC6457}"/>
                    </a:ext>
                  </a:extLst>
                </p:cNvPr>
                <p:cNvSpPr/>
                <p:nvPr/>
              </p:nvSpPr>
              <p:spPr>
                <a:xfrm>
                  <a:off x="882389" y="1448126"/>
                  <a:ext cx="5013748" cy="5013744"/>
                </a:xfrm>
                <a:prstGeom prst="pie">
                  <a:avLst>
                    <a:gd name="adj1" fmla="val 8336655"/>
                    <a:gd name="adj2" fmla="val 13778878"/>
                  </a:avLst>
                </a:prstGeom>
                <a:gradFill>
                  <a:gsLst>
                    <a:gs pos="93805">
                      <a:srgbClr val="43B3A8"/>
                    </a:gs>
                    <a:gs pos="0">
                      <a:srgbClr val="88B566"/>
                    </a:gs>
                  </a:gsLst>
                  <a:lin ang="2700000" scaled="1"/>
                </a:gradFill>
                <a:ln w="2267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>
                    <a:solidFill>
                      <a:prstClr val="black"/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  <p:sp>
              <p:nvSpPr>
                <p:cNvPr id="22" name="부분 원형 21">
                  <a:extLst>
                    <a:ext uri="{FF2B5EF4-FFF2-40B4-BE49-F238E27FC236}">
                      <a16:creationId xmlns:a16="http://schemas.microsoft.com/office/drawing/2014/main" id="{E8E66CD1-3C2E-F1F0-B971-EF9F70ACC982}"/>
                    </a:ext>
                  </a:extLst>
                </p:cNvPr>
                <p:cNvSpPr/>
                <p:nvPr/>
              </p:nvSpPr>
              <p:spPr>
                <a:xfrm>
                  <a:off x="882389" y="1448126"/>
                  <a:ext cx="5013748" cy="5013744"/>
                </a:xfrm>
                <a:prstGeom prst="pie">
                  <a:avLst>
                    <a:gd name="adj1" fmla="val 18761960"/>
                    <a:gd name="adj2" fmla="val 8510514"/>
                  </a:avLst>
                </a:prstGeom>
                <a:gradFill flip="none" rotWithShape="1">
                  <a:gsLst>
                    <a:gs pos="93805">
                      <a:srgbClr val="43B3A8"/>
                    </a:gs>
                    <a:gs pos="0">
                      <a:srgbClr val="307ABE"/>
                    </a:gs>
                  </a:gsLst>
                  <a:lin ang="2700000" scaled="1"/>
                  <a:tileRect/>
                </a:gradFill>
                <a:ln w="3175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1600" dirty="0"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</p:txBody>
            </p:sp>
          </p:grpSp>
          <p:sp>
            <p:nvSpPr>
              <p:cNvPr id="11" name="직사각형 10">
                <a:extLst>
                  <a:ext uri="{FF2B5EF4-FFF2-40B4-BE49-F238E27FC236}">
                    <a16:creationId xmlns:a16="http://schemas.microsoft.com/office/drawing/2014/main" id="{6B0A41DD-2A42-1A1E-CBE9-471779C79AC5}"/>
                  </a:ext>
                </a:extLst>
              </p:cNvPr>
              <p:cNvSpPr/>
              <p:nvPr/>
            </p:nvSpPr>
            <p:spPr>
              <a:xfrm>
                <a:off x="1047129" y="3467361"/>
                <a:ext cx="1514655" cy="4858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400" b="1" i="0" u="none" strike="noStrike" kern="1200" cap="none" spc="-15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후천적</a:t>
                </a:r>
                <a:r>
                  <a:rPr kumimoji="0" lang="ko-KR" altLang="en-US" sz="2000" b="1" i="0" u="none" strike="noStrike" kern="1200" cap="none" spc="-15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사고</a:t>
                </a:r>
                <a:endParaRPr kumimoji="0" lang="en-US" altLang="ko-KR" sz="2000" b="1" i="0" u="none" strike="noStrike" kern="1200" cap="none" spc="-150" normalizeH="0" baseline="0" noProof="0" dirty="0">
                  <a:ln>
                    <a:solidFill>
                      <a:srgbClr val="307ABE">
                        <a:shade val="50000"/>
                        <a:alpha val="0"/>
                      </a:srgb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2" name="직사각형 11">
                <a:extLst>
                  <a:ext uri="{FF2B5EF4-FFF2-40B4-BE49-F238E27FC236}">
                    <a16:creationId xmlns:a16="http://schemas.microsoft.com/office/drawing/2014/main" id="{8A5CB962-36D9-2602-C6A3-4C302B796E17}"/>
                  </a:ext>
                </a:extLst>
              </p:cNvPr>
              <p:cNvSpPr/>
              <p:nvPr/>
            </p:nvSpPr>
            <p:spPr>
              <a:xfrm>
                <a:off x="1158045" y="3901223"/>
                <a:ext cx="1292843" cy="55061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2800" b="1" i="0" u="none" strike="noStrike" kern="1200" cap="none" spc="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36.4%</a:t>
                </a:r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DB629432-8FF8-87B9-A83D-8F947A82F8C2}"/>
                  </a:ext>
                </a:extLst>
              </p:cNvPr>
              <p:cNvSpPr/>
              <p:nvPr/>
            </p:nvSpPr>
            <p:spPr>
              <a:xfrm>
                <a:off x="4195029" y="3837722"/>
                <a:ext cx="1514655" cy="4858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400" b="1" i="0" u="none" strike="noStrike" kern="1200" cap="none" spc="-15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후천적</a:t>
                </a:r>
                <a:r>
                  <a:rPr kumimoji="0" lang="ko-KR" altLang="en-US" sz="2000" b="1" i="0" u="none" strike="noStrike" kern="1200" cap="none" spc="-15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 질환</a:t>
                </a:r>
                <a:endParaRPr kumimoji="0" lang="en-US" altLang="ko-KR" sz="2000" b="1" i="0" u="none" strike="noStrike" kern="1200" cap="none" spc="-150" normalizeH="0" baseline="0" noProof="0" dirty="0">
                  <a:ln>
                    <a:solidFill>
                      <a:srgbClr val="307ABE">
                        <a:shade val="50000"/>
                        <a:alpha val="0"/>
                      </a:srgb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A2AF73D5-DCE3-3220-DA51-431094609287}"/>
                  </a:ext>
                </a:extLst>
              </p:cNvPr>
              <p:cNvSpPr/>
              <p:nvPr/>
            </p:nvSpPr>
            <p:spPr>
              <a:xfrm>
                <a:off x="4230061" y="4209618"/>
                <a:ext cx="1444610" cy="61539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3200" b="1" i="0" u="none" strike="noStrike" kern="1200" cap="none" spc="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43.6%</a:t>
                </a: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3F45199B-B6E1-4114-3C83-33841B363BDA}"/>
                  </a:ext>
                </a:extLst>
              </p:cNvPr>
              <p:cNvSpPr/>
              <p:nvPr/>
            </p:nvSpPr>
            <p:spPr>
              <a:xfrm>
                <a:off x="2493978" y="3078374"/>
                <a:ext cx="1734585" cy="173458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innerShdw blurRad="63500">
                  <a:prstClr val="black">
                    <a:alpha val="54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A7D53CB7-6CD8-764E-1784-A9BCDCAED9E3}"/>
                  </a:ext>
                </a:extLst>
              </p:cNvPr>
              <p:cNvSpPr txBox="1"/>
              <p:nvPr/>
            </p:nvSpPr>
            <p:spPr>
              <a:xfrm>
                <a:off x="3241720" y="2194382"/>
                <a:ext cx="1149417" cy="6153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defTabSz="914400" latinLnBrk="1">
                  <a:defRPr sz="2600" b="1" spc="-10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gradFill flip="none" rotWithShape="1">
                      <a:gsLst>
                        <a:gs pos="71000">
                          <a:srgbClr val="0356A7"/>
                        </a:gs>
                        <a:gs pos="0">
                          <a:srgbClr val="3276B8"/>
                        </a:gs>
                      </a:gsLst>
                      <a:lin ang="2700000" scaled="1"/>
                      <a:tileRect/>
                    </a:gra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  <a:lvl2pPr defTabSz="914400" latinLnBrk="1"/>
                <a:lvl3pPr defTabSz="914400" latinLnBrk="1"/>
                <a:lvl4pPr defTabSz="914400" latinLnBrk="1"/>
                <a:lvl5pPr defTabSz="914400" latinLnBrk="1"/>
                <a:lvl6pPr defTabSz="914400" latinLnBrk="1"/>
                <a:lvl7pPr defTabSz="914400" latinLnBrk="1"/>
                <a:lvl8pPr defTabSz="914400" latinLnBrk="1"/>
                <a:lvl9pPr defTabSz="914400" latinLnBrk="1"/>
              </a:lstStyle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b="1" i="0" u="none" strike="noStrike" kern="1200" cap="none" spc="-10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선천적 원인</a:t>
                </a:r>
                <a:endParaRPr kumimoji="0" lang="en-US" altLang="ko-KR" sz="1600" b="1" i="0" u="none" strike="noStrike" kern="1200" cap="none" spc="-100" normalizeH="0" baseline="0" noProof="0" dirty="0">
                  <a:ln>
                    <a:solidFill>
                      <a:srgbClr val="307ABE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ko-KR" sz="160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7.9</a:t>
                </a:r>
                <a:r>
                  <a:rPr kumimoji="0" lang="en-US" altLang="ko-KR" sz="1600" b="1" i="0" u="none" strike="noStrike" kern="1200" cap="none" spc="-10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%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D71C049-CC47-0705-414C-2C484015D0A4}"/>
                  </a:ext>
                </a:extLst>
              </p:cNvPr>
              <p:cNvSpPr txBox="1"/>
              <p:nvPr/>
            </p:nvSpPr>
            <p:spPr>
              <a:xfrm>
                <a:off x="2154831" y="2239489"/>
                <a:ext cx="965964" cy="8745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defTabSz="914400" latinLnBrk="1">
                  <a:defRPr sz="2600" b="1" spc="-10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gradFill flip="none" rotWithShape="1">
                      <a:gsLst>
                        <a:gs pos="71000">
                          <a:srgbClr val="0356A7"/>
                        </a:gs>
                        <a:gs pos="0">
                          <a:srgbClr val="3276B8"/>
                        </a:gs>
                      </a:gsLst>
                      <a:lin ang="2700000" scaled="1"/>
                      <a:tileRect/>
                    </a:gra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  <a:lvl2pPr defTabSz="914400" latinLnBrk="1"/>
                <a:lvl3pPr defTabSz="914400" latinLnBrk="1"/>
                <a:lvl4pPr defTabSz="914400" latinLnBrk="1"/>
                <a:lvl5pPr defTabSz="914400" latinLnBrk="1"/>
                <a:lvl6pPr defTabSz="914400" latinLnBrk="1"/>
                <a:lvl7pPr defTabSz="914400" latinLnBrk="1"/>
                <a:lvl8pPr defTabSz="914400" latinLnBrk="1"/>
                <a:lvl9pPr defTabSz="914400" latinLnBrk="1"/>
              </a:lstStyle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1600" b="1" i="0" u="none" strike="noStrike" kern="1200" cap="none" spc="-10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원인 불명</a:t>
                </a:r>
                <a:endParaRPr kumimoji="0" lang="en-US" altLang="ko-KR" sz="1600" b="1" i="0" u="none" strike="noStrike" kern="1200" cap="none" spc="-100" normalizeH="0" baseline="0" noProof="0" dirty="0">
                  <a:ln>
                    <a:solidFill>
                      <a:srgbClr val="307ABE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ko-KR" sz="160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10.7</a:t>
                </a:r>
                <a:r>
                  <a:rPr kumimoji="0" lang="en-US" altLang="ko-KR" sz="1600" b="1" i="0" u="none" strike="noStrike" kern="1200" cap="none" spc="-10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%</a:t>
                </a:r>
              </a:p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ko-KR" sz="1600" b="1" i="0" u="none" strike="noStrike" kern="1200" cap="none" spc="-100" normalizeH="0" baseline="0" noProof="0" dirty="0">
                  <a:ln>
                    <a:solidFill>
                      <a:srgbClr val="307ABE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0A55732-D852-04DB-0CF6-DE7FD73A1702}"/>
                  </a:ext>
                </a:extLst>
              </p:cNvPr>
              <p:cNvSpPr txBox="1"/>
              <p:nvPr/>
            </p:nvSpPr>
            <p:spPr>
              <a:xfrm>
                <a:off x="4478623" y="1624824"/>
                <a:ext cx="615735" cy="6153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defTabSz="914400" latinLnBrk="1">
                  <a:defRPr sz="2600" b="1" spc="-10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gradFill flip="none" rotWithShape="1">
                      <a:gsLst>
                        <a:gs pos="71000">
                          <a:srgbClr val="0356A7"/>
                        </a:gs>
                        <a:gs pos="0">
                          <a:srgbClr val="3276B8"/>
                        </a:gs>
                      </a:gsLst>
                      <a:lin ang="2700000" scaled="1"/>
                      <a:tileRect/>
                    </a:gra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  <a:lvl2pPr defTabSz="914400" latinLnBrk="1"/>
                <a:lvl3pPr defTabSz="914400" latinLnBrk="1"/>
                <a:lvl4pPr defTabSz="914400" latinLnBrk="1"/>
                <a:lvl5pPr defTabSz="914400" latinLnBrk="1"/>
                <a:lvl6pPr defTabSz="914400" latinLnBrk="1"/>
                <a:lvl7pPr defTabSz="914400" latinLnBrk="1"/>
                <a:lvl8pPr defTabSz="914400" latinLnBrk="1"/>
                <a:lvl9pPr defTabSz="914400" latinLnBrk="1"/>
              </a:lstStyle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60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기타</a:t>
                </a:r>
                <a:endParaRPr lang="en-US" altLang="ko-KR" sz="1600" dirty="0">
                  <a:ln>
                    <a:solidFill>
                      <a:srgbClr val="307ABE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ko-KR" sz="1600" b="1" i="0" u="none" strike="noStrike" kern="1200" cap="none" spc="-100" normalizeH="0" baseline="0" noProof="0" dirty="0">
                    <a:ln>
                      <a:solidFill>
                        <a:srgbClr val="307ABE">
                          <a:shade val="50000"/>
                          <a:alpha val="0"/>
                        </a:srgbClr>
                      </a:solidFill>
                    </a:ln>
                    <a:solidFill>
                      <a:prstClr val="black">
                        <a:lumMod val="75000"/>
                        <a:lumOff val="25000"/>
                      </a:prst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1.4%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E2F4B4A8-D177-1147-C437-0877CBADBCB6}"/>
                  </a:ext>
                </a:extLst>
              </p:cNvPr>
              <p:cNvSpPr txBox="1"/>
              <p:nvPr/>
            </p:nvSpPr>
            <p:spPr>
              <a:xfrm>
                <a:off x="2672358" y="3618304"/>
                <a:ext cx="1330202" cy="8745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defTabSz="914400" latinLnBrk="1">
                  <a:defRPr sz="2600" b="1" spc="-100">
                    <a:ln>
                      <a:solidFill>
                        <a:schemeClr val="accent1">
                          <a:shade val="50000"/>
                          <a:alpha val="0"/>
                        </a:schemeClr>
                      </a:solidFill>
                    </a:ln>
                    <a:gradFill flip="none" rotWithShape="1">
                      <a:gsLst>
                        <a:gs pos="71000">
                          <a:srgbClr val="0356A7"/>
                        </a:gs>
                        <a:gs pos="0">
                          <a:srgbClr val="3276B8"/>
                        </a:gs>
                      </a:gsLst>
                      <a:lin ang="2700000" scaled="1"/>
                      <a:tileRect/>
                    </a:gradFill>
                    <a:latin typeface="나눔바른고딕" panose="020B0603020101020101" pitchFamily="50" charset="-127"/>
                    <a:ea typeface="나눔바른고딕" panose="020B0603020101020101" pitchFamily="50" charset="-127"/>
                  </a:defRPr>
                </a:lvl1pPr>
                <a:lvl2pPr defTabSz="914400" latinLnBrk="1"/>
                <a:lvl3pPr defTabSz="914400" latinLnBrk="1"/>
                <a:lvl4pPr defTabSz="914400" latinLnBrk="1"/>
                <a:lvl5pPr defTabSz="914400" latinLnBrk="1"/>
                <a:lvl6pPr defTabSz="914400" latinLnBrk="1"/>
                <a:lvl7pPr defTabSz="914400" latinLnBrk="1"/>
                <a:lvl8pPr defTabSz="914400" latinLnBrk="1"/>
                <a:lvl9pPr defTabSz="914400" latinLnBrk="1"/>
              </a:lstStyle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400" b="1" i="0" u="none" strike="noStrike" kern="1200" cap="none" spc="-8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장애발생</a:t>
                </a:r>
                <a:endParaRPr kumimoji="0" lang="en-US" altLang="ko-KR" sz="2400" b="1" i="0" u="none" strike="noStrike" kern="1200" cap="none" spc="-8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2400" b="1" i="0" u="none" strike="noStrike" kern="1200" cap="none" spc="-8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원인</a:t>
                </a:r>
                <a:endParaRPr kumimoji="0" lang="en-US" altLang="ko-KR" sz="2400" b="1" i="0" u="none" strike="noStrike" kern="1200" cap="none" spc="-8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2945CF6C-2C7D-5F33-C782-D836FC6120ED}"/>
                  </a:ext>
                </a:extLst>
              </p:cNvPr>
              <p:cNvCxnSpPr/>
              <p:nvPr/>
            </p:nvCxnSpPr>
            <p:spPr>
              <a:xfrm flipV="1">
                <a:off x="4514850" y="2132856"/>
                <a:ext cx="201166" cy="257919"/>
              </a:xfrm>
              <a:prstGeom prst="line">
                <a:avLst/>
              </a:prstGeom>
              <a:ln>
                <a:solidFill>
                  <a:srgbClr val="959BA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6A63F3B-4251-2346-E1AE-6082962629F0}"/>
              </a:ext>
            </a:extLst>
          </p:cNvPr>
          <p:cNvGrpSpPr/>
          <p:nvPr/>
        </p:nvGrpSpPr>
        <p:grpSpPr>
          <a:xfrm>
            <a:off x="7215728" y="3948527"/>
            <a:ext cx="5324475" cy="3613716"/>
            <a:chOff x="9704362" y="3287624"/>
            <a:chExt cx="6903439" cy="5094850"/>
          </a:xfrm>
        </p:grpSpPr>
        <p:grpSp>
          <p:nvGrpSpPr>
            <p:cNvPr id="27" name="그룹 26">
              <a:extLst>
                <a:ext uri="{FF2B5EF4-FFF2-40B4-BE49-F238E27FC236}">
                  <a16:creationId xmlns:a16="http://schemas.microsoft.com/office/drawing/2014/main" id="{50F98CC7-D0A2-8F7B-85D7-1F0507E918AB}"/>
                </a:ext>
              </a:extLst>
            </p:cNvPr>
            <p:cNvGrpSpPr/>
            <p:nvPr/>
          </p:nvGrpSpPr>
          <p:grpSpPr>
            <a:xfrm>
              <a:off x="9809186" y="3287624"/>
              <a:ext cx="6090585" cy="2737971"/>
              <a:chOff x="4670175" y="2995369"/>
              <a:chExt cx="4786526" cy="2113143"/>
            </a:xfrm>
          </p:grpSpPr>
          <p:grpSp>
            <p:nvGrpSpPr>
              <p:cNvPr id="30" name="그룹 29">
                <a:extLst>
                  <a:ext uri="{FF2B5EF4-FFF2-40B4-BE49-F238E27FC236}">
                    <a16:creationId xmlns:a16="http://schemas.microsoft.com/office/drawing/2014/main" id="{5C0ADC08-D4F3-EDDC-9C35-9897D440EB6F}"/>
                  </a:ext>
                </a:extLst>
              </p:cNvPr>
              <p:cNvGrpSpPr/>
              <p:nvPr/>
            </p:nvGrpSpPr>
            <p:grpSpPr>
              <a:xfrm>
                <a:off x="4670175" y="3467509"/>
                <a:ext cx="4786526" cy="1641003"/>
                <a:chOff x="4670175" y="3467509"/>
                <a:chExt cx="4786526" cy="1641003"/>
              </a:xfrm>
            </p:grpSpPr>
            <p:sp>
              <p:nvSpPr>
                <p:cNvPr id="32" name="직사각형 31">
                  <a:extLst>
                    <a:ext uri="{FF2B5EF4-FFF2-40B4-BE49-F238E27FC236}">
                      <a16:creationId xmlns:a16="http://schemas.microsoft.com/office/drawing/2014/main" id="{710EE3AD-97DC-6C86-59B0-6CB5800A6AC4}"/>
                    </a:ext>
                  </a:extLst>
                </p:cNvPr>
                <p:cNvSpPr/>
                <p:nvPr/>
              </p:nvSpPr>
              <p:spPr>
                <a:xfrm>
                  <a:off x="4670175" y="3467509"/>
                  <a:ext cx="4786526" cy="1641003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bg1">
                        <a:lumMod val="85000"/>
                      </a:schemeClr>
                    </a:gs>
                    <a:gs pos="100000">
                      <a:schemeClr val="bg1"/>
                    </a:gs>
                  </a:gsLst>
                  <a:lin ang="0" scaled="1"/>
                  <a:tileRect/>
                </a:gradFill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ko-KR" altLang="en-US" sz="4800" b="1" spc="-150" dirty="0">
                      <a:ln>
                        <a:solidFill>
                          <a:srgbClr val="307ABE">
                            <a:alpha val="0"/>
                          </a:srgbClr>
                        </a:solidFill>
                      </a:ln>
                      <a:gradFill>
                        <a:gsLst>
                          <a:gs pos="0">
                            <a:srgbClr val="307ABE"/>
                          </a:gs>
                          <a:gs pos="100000">
                            <a:srgbClr val="3A9C93"/>
                          </a:gs>
                        </a:gsLst>
                        <a:lin ang="5400000" scaled="1"/>
                      </a:gradFill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rPr>
                    <a:t>     </a:t>
                  </a:r>
                  <a:r>
                    <a:rPr lang="ko-KR" altLang="en-US" sz="4400" b="1" spc="-150" dirty="0">
                      <a:ln>
                        <a:solidFill>
                          <a:srgbClr val="307ABE">
                            <a:alpha val="0"/>
                          </a:srgbClr>
                        </a:solidFill>
                      </a:ln>
                      <a:gradFill>
                        <a:gsLst>
                          <a:gs pos="0">
                            <a:srgbClr val="307ABE"/>
                          </a:gs>
                          <a:gs pos="100000">
                            <a:srgbClr val="3A9C93"/>
                          </a:gs>
                        </a:gsLst>
                        <a:lin ang="5400000" scaled="1"/>
                      </a:gradFill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rPr>
                    <a:t>후천적 요인</a:t>
                  </a:r>
                  <a:endParaRPr lang="en-US" altLang="ko-KR" sz="4400" b="1" spc="-15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gradFill>
                      <a:gsLst>
                        <a:gs pos="0">
                          <a:srgbClr val="307ABE"/>
                        </a:gs>
                        <a:gs pos="100000">
                          <a:srgbClr val="3A9C93"/>
                        </a:gs>
                      </a:gsLst>
                      <a:lin ang="5400000" scaled="1"/>
                    </a:gradFill>
                    <a:latin typeface="세종학당 본문체" panose="020B0503000000000000" pitchFamily="50" charset="-127"/>
                    <a:ea typeface="세종학당 본문체" panose="020B0503000000000000" pitchFamily="50" charset="-127"/>
                  </a:endParaRPr>
                </a:p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ko-KR" sz="4400" b="1" spc="-150" dirty="0">
                      <a:ln>
                        <a:solidFill>
                          <a:srgbClr val="307ABE">
                            <a:alpha val="0"/>
                          </a:srgbClr>
                        </a:solidFill>
                      </a:ln>
                      <a:gradFill>
                        <a:gsLst>
                          <a:gs pos="0">
                            <a:srgbClr val="307ABE"/>
                          </a:gs>
                          <a:gs pos="100000">
                            <a:srgbClr val="3A9C93"/>
                          </a:gs>
                        </a:gsLst>
                        <a:lin ang="5400000" scaled="1"/>
                      </a:gradFill>
                      <a:latin typeface="세종학당 본문체" panose="020B0503000000000000" pitchFamily="50" charset="-127"/>
                      <a:ea typeface="세종학당 본문체" panose="020B0503000000000000" pitchFamily="50" charset="-127"/>
                    </a:rPr>
                    <a:t>     80.0%</a:t>
                  </a:r>
                </a:p>
              </p:txBody>
            </p:sp>
            <p:cxnSp>
              <p:nvCxnSpPr>
                <p:cNvPr id="33" name="직선 연결선 32">
                  <a:extLst>
                    <a:ext uri="{FF2B5EF4-FFF2-40B4-BE49-F238E27FC236}">
                      <a16:creationId xmlns:a16="http://schemas.microsoft.com/office/drawing/2014/main" id="{60B15EC9-F058-89A6-45A5-FBEC353954C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82417" y="3495675"/>
                  <a:ext cx="4129177" cy="0"/>
                </a:xfrm>
                <a:prstGeom prst="line">
                  <a:avLst/>
                </a:prstGeom>
                <a:ln>
                  <a:solidFill>
                    <a:srgbClr val="43B3A8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직선 연결선 33">
                  <a:extLst>
                    <a:ext uri="{FF2B5EF4-FFF2-40B4-BE49-F238E27FC236}">
                      <a16:creationId xmlns:a16="http://schemas.microsoft.com/office/drawing/2014/main" id="{ECE79A1A-0329-F644-3B68-E628C352F01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217491" y="4662661"/>
                  <a:ext cx="4094103" cy="0"/>
                </a:xfrm>
                <a:prstGeom prst="line">
                  <a:avLst/>
                </a:prstGeom>
                <a:ln>
                  <a:solidFill>
                    <a:srgbClr val="43B3A8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7C16F1FA-301B-06F8-63B3-2166CBD6D891}"/>
                  </a:ext>
                </a:extLst>
              </p:cNvPr>
              <p:cNvSpPr/>
              <p:nvPr/>
            </p:nvSpPr>
            <p:spPr>
              <a:xfrm>
                <a:off x="5562697" y="2995369"/>
                <a:ext cx="3001481" cy="63630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ko-KR" altLang="en-US" sz="3200" i="0" u="none" strike="noStrike" kern="1200" cap="none" spc="-80" normalizeH="0" baseline="0" noProof="0" dirty="0">
                    <a:ln>
                      <a:solidFill>
                        <a:srgbClr val="307ABE">
                          <a:alpha val="0"/>
                        </a:srgbClr>
                      </a:solidFill>
                    </a:ln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/>
                    <a:uLnTx/>
                    <a:uFillTx/>
                    <a:latin typeface="세종학당 본문체" panose="020B0503000000000000" pitchFamily="50" charset="-127"/>
                    <a:ea typeface="세종학당 본문체" panose="020B0503000000000000" pitchFamily="50" charset="-127"/>
                  </a:rPr>
                  <a:t>장애발생 원인 중</a:t>
                </a:r>
                <a:endParaRPr kumimoji="0" lang="en-US" altLang="ko-KR" sz="3200" i="0" u="none" strike="noStrike" kern="1200" cap="none" spc="-80" normalizeH="0" baseline="0" noProof="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latin typeface="세종학당 본문체" panose="020B0503000000000000" pitchFamily="50" charset="-127"/>
                  <a:ea typeface="세종학당 본문체" panose="020B0503000000000000" pitchFamily="50" charset="-127"/>
                </a:endParaRPr>
              </a:p>
            </p:txBody>
          </p:sp>
        </p:grp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4BE45868-B206-36B0-8F05-B4F3B7F7C4B0}"/>
                </a:ext>
              </a:extLst>
            </p:cNvPr>
            <p:cNvSpPr txBox="1"/>
            <p:nvPr/>
          </p:nvSpPr>
          <p:spPr>
            <a:xfrm>
              <a:off x="9704362" y="5909112"/>
              <a:ext cx="6903439" cy="24733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ko-KR" altLang="en-US" sz="3600" b="1" spc="-15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white"/>
                  </a:solidFill>
                  <a:highlight>
                    <a:srgbClr val="000000"/>
                  </a:highlight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누구도 </a:t>
              </a:r>
              <a:r>
                <a:rPr lang="ko-KR" altLang="en-US" sz="3600" b="1" spc="-15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rgbClr val="FFD966"/>
                  </a:solidFill>
                  <a:highlight>
                    <a:srgbClr val="000000"/>
                  </a:highlight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장애인</a:t>
              </a:r>
              <a:r>
                <a:rPr lang="ko-KR" altLang="en-US" sz="3600" b="1" spc="-15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white"/>
                  </a:solidFill>
                  <a:highlight>
                    <a:srgbClr val="000000"/>
                  </a:highlight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이 될 </a:t>
              </a:r>
              <a:r>
                <a:rPr lang="ko-KR" altLang="en-US" sz="3600" b="1" spc="-15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srgbClr val="FFD966"/>
                  </a:solidFill>
                  <a:highlight>
                    <a:srgbClr val="000000"/>
                  </a:highlight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가능성</a:t>
              </a:r>
              <a:r>
                <a:rPr lang="ko-KR" altLang="en-US" sz="3600" b="1" spc="-15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white"/>
                  </a:solidFill>
                  <a:highlight>
                    <a:srgbClr val="000000"/>
                  </a:highlight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에서 </a:t>
              </a:r>
              <a:endParaRPr lang="en-US" altLang="ko-KR" sz="3600" b="1" spc="-15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white"/>
                </a:solidFill>
                <a:highlight>
                  <a:srgbClr val="000000"/>
                </a:highlight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  <a:p>
              <a:pPr lvl="0" algn="ctr">
                <a:defRPr/>
              </a:pPr>
              <a:r>
                <a:rPr lang="ko-KR" altLang="en-US" sz="3600" b="1" spc="-150" dirty="0">
                  <a:ln>
                    <a:solidFill>
                      <a:srgbClr val="307ABE">
                        <a:alpha val="0"/>
                      </a:srgbClr>
                    </a:solidFill>
                  </a:ln>
                  <a:solidFill>
                    <a:prstClr val="white"/>
                  </a:solidFill>
                  <a:highlight>
                    <a:srgbClr val="000000"/>
                  </a:highlight>
                  <a:latin typeface="세종학당 본문체" panose="020B0503000000000000" pitchFamily="50" charset="-127"/>
                  <a:ea typeface="세종학당 본문체" panose="020B0503000000000000" pitchFamily="50" charset="-127"/>
                </a:rPr>
                <a:t>자유롭지 않습니다</a:t>
              </a:r>
              <a:endParaRPr lang="en-US" altLang="ko-KR" sz="3600" b="1" spc="-150" dirty="0">
                <a:ln>
                  <a:solidFill>
                    <a:srgbClr val="307ABE">
                      <a:alpha val="0"/>
                    </a:srgbClr>
                  </a:solidFill>
                </a:ln>
                <a:solidFill>
                  <a:prstClr val="white"/>
                </a:solidFill>
                <a:highlight>
                  <a:srgbClr val="000000"/>
                </a:highlight>
                <a:latin typeface="세종학당 본문체" panose="020B0503000000000000" pitchFamily="50" charset="-127"/>
                <a:ea typeface="세종학당 본문체" panose="020B0503000000000000" pitchFamily="50" charset="-127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3B570C9A-9BAE-8D21-3C44-9101A5D35C8A}"/>
              </a:ext>
            </a:extLst>
          </p:cNvPr>
          <p:cNvSpPr txBox="1"/>
          <p:nvPr/>
        </p:nvSpPr>
        <p:spPr>
          <a:xfrm>
            <a:off x="1622404" y="1088423"/>
            <a:ext cx="3603551" cy="769441"/>
          </a:xfrm>
          <a:prstGeom prst="rect">
            <a:avLst/>
          </a:prstGeom>
          <a:ln>
            <a:noFill/>
          </a:ln>
        </p:spPr>
        <p:txBody>
          <a:bodyPr wrap="none">
            <a:spAutoFit/>
          </a:bodyPr>
          <a:lstStyle>
            <a:defPPr>
              <a:defRPr lang="en-US"/>
            </a:defPPr>
            <a:lvl1pPr defTabSz="914400" latinLnBrk="1">
              <a:buClr>
                <a:srgbClr val="9F4AB6"/>
              </a:buClr>
              <a:defRPr kumimoji="1" sz="2800" b="1" spc="-8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127000" dist="38100" dir="2700000" algn="tl" rotWithShape="0">
                    <a:prstClr val="black">
                      <a:alpha val="30000"/>
                    </a:prstClr>
                  </a:outerShdw>
                </a:effectLst>
                <a:latin typeface="나눔고딕 ExtraBold" panose="020D0904000000000000" pitchFamily="50" charset="-127"/>
                <a:ea typeface="나눔고딕 ExtraBold" panose="020D0904000000000000" pitchFamily="50" charset="-127"/>
                <a:cs typeface="Arial" panose="020B0604020202020204" pitchFamily="34" charset="0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r>
              <a:rPr lang="ko-KR" altLang="en-US" sz="4400" dirty="0">
                <a:solidFill>
                  <a:schemeClr val="tx1"/>
                </a:solidFill>
                <a:effectLst>
                  <a:outerShdw blurRad="127000" dist="38100" dir="2700000" algn="tl" rotWithShape="0">
                    <a:prstClr val="black">
                      <a:alpha val="20000"/>
                    </a:prstClr>
                  </a:outerShdw>
                </a:effectLst>
                <a:latin typeface="세종학당 본문체" panose="020B0503000000000000" pitchFamily="50" charset="-127"/>
                <a:ea typeface="세종학당 본문체" panose="020B0503000000000000" pitchFamily="50" charset="-127"/>
              </a:rPr>
              <a:t>장애 발생 원인</a:t>
            </a:r>
            <a:endParaRPr lang="en-US" altLang="ko-KR" sz="4400" dirty="0">
              <a:solidFill>
                <a:schemeClr val="tx1"/>
              </a:solidFill>
              <a:effectLst>
                <a:outerShdw blurRad="127000" dist="38100" dir="2700000" algn="tl" rotWithShape="0">
                  <a:prstClr val="black">
                    <a:alpha val="20000"/>
                  </a:prstClr>
                </a:outerShdw>
              </a:effectLst>
              <a:latin typeface="세종학당 본문체" panose="020B0503000000000000" pitchFamily="50" charset="-127"/>
              <a:ea typeface="세종학당 본문체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4895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</TotalTime>
  <Words>1674</Words>
  <Application>Microsoft Office PowerPoint</Application>
  <PresentationFormat>사용자 지정</PresentationFormat>
  <Paragraphs>383</Paragraphs>
  <Slides>33</Slides>
  <Notes>33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40" baseType="lpstr">
      <vt:lpstr>나눔고딕 ExtraBold</vt:lpstr>
      <vt:lpstr>나눔바른고딕</vt:lpstr>
      <vt:lpstr>세종학당 본문체</vt:lpstr>
      <vt:lpstr>세종학당 제목체</vt:lpstr>
      <vt:lpstr>Arial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mangoboard.net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세종학당재단 PPT 샘플2</dc:title>
  <dc:subject>Presentation</dc:subject>
  <dc:creator>mangoboard.net_34239221</dc:creator>
  <cp:lastModifiedBy>User</cp:lastModifiedBy>
  <cp:revision>78</cp:revision>
  <dcterms:created xsi:type="dcterms:W3CDTF">2024-01-18T05:20:31Z</dcterms:created>
  <dcterms:modified xsi:type="dcterms:W3CDTF">2024-01-28T15:13:43Z</dcterms:modified>
</cp:coreProperties>
</file>